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66" r:id="rId1"/>
  </p:sldMasterIdLst>
  <p:notesMasterIdLst>
    <p:notesMasterId r:id="rId71"/>
  </p:notesMasterIdLst>
  <p:sldIdLst>
    <p:sldId id="256" r:id="rId2"/>
    <p:sldId id="319" r:id="rId3"/>
    <p:sldId id="257" r:id="rId4"/>
    <p:sldId id="258" r:id="rId5"/>
    <p:sldId id="259" r:id="rId6"/>
    <p:sldId id="321" r:id="rId7"/>
    <p:sldId id="322" r:id="rId8"/>
    <p:sldId id="323" r:id="rId9"/>
    <p:sldId id="324" r:id="rId10"/>
    <p:sldId id="326" r:id="rId11"/>
    <p:sldId id="327" r:id="rId12"/>
    <p:sldId id="328" r:id="rId13"/>
    <p:sldId id="329" r:id="rId14"/>
    <p:sldId id="330" r:id="rId15"/>
    <p:sldId id="260" r:id="rId16"/>
    <p:sldId id="261" r:id="rId17"/>
    <p:sldId id="262" r:id="rId18"/>
    <p:sldId id="33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6" r:id="rId70"/>
  </p:sldIdLst>
  <p:sldSz cx="13004800" cy="9753600"/>
  <p:notesSz cx="130048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638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87368-5C74-4967-B737-44A4C58244EF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AE67E-63EE-43CA-B371-B45A5BBF7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0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44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3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3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6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1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1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0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37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75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5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27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31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6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62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6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5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9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0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4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94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kun.edu.t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image" Target="../media/image1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5.jp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7.jpg"/><Relationship Id="rId10" Type="http://schemas.openxmlformats.org/officeDocument/2006/relationships/image" Target="../media/image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0.png"/><Relationship Id="rId7" Type="http://schemas.openxmlformats.org/officeDocument/2006/relationships/image" Target="../media/image86.jpg"/><Relationship Id="rId12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jpg"/><Relationship Id="rId5" Type="http://schemas.openxmlformats.org/officeDocument/2006/relationships/image" Target="../media/image84.jp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0.jp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6.png"/><Relationship Id="rId4" Type="http://schemas.openxmlformats.org/officeDocument/2006/relationships/image" Target="../media/image13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1.jp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43.jpg"/><Relationship Id="rId4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3.jpg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7.jpg"/><Relationship Id="rId4" Type="http://schemas.openxmlformats.org/officeDocument/2006/relationships/image" Target="../media/image15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jp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5892800" y="6096000"/>
            <a:ext cx="6146165" cy="164973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580"/>
              </a:spcBef>
            </a:pP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Lisansüstü</a:t>
            </a:r>
            <a:r>
              <a:rPr sz="20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Eğitim</a:t>
            </a:r>
            <a:r>
              <a:rPr sz="20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Öğretim</a:t>
            </a:r>
            <a:r>
              <a:rPr sz="20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ve</a:t>
            </a:r>
            <a:r>
              <a:rPr sz="2000" b="1" spc="-1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Araştırma</a:t>
            </a:r>
            <a:r>
              <a:rPr sz="20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3876"/>
                </a:solidFill>
                <a:latin typeface="Arial"/>
                <a:cs typeface="Arial"/>
              </a:rPr>
              <a:t>Enstitüsü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00"/>
              </a:spcBef>
            </a:pPr>
            <a:r>
              <a:rPr sz="3750" b="1" dirty="0">
                <a:solidFill>
                  <a:srgbClr val="003876"/>
                </a:solidFill>
                <a:latin typeface="Arial"/>
                <a:cs typeface="Arial"/>
              </a:rPr>
              <a:t>Türkçe</a:t>
            </a:r>
            <a:r>
              <a:rPr sz="3750" b="1" spc="-1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750" b="1" dirty="0">
                <a:solidFill>
                  <a:srgbClr val="003876"/>
                </a:solidFill>
                <a:latin typeface="Arial"/>
                <a:cs typeface="Arial"/>
              </a:rPr>
              <a:t>Programlar</a:t>
            </a:r>
            <a:r>
              <a:rPr sz="3750" b="1" spc="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750" b="1" dirty="0">
                <a:solidFill>
                  <a:srgbClr val="003876"/>
                </a:solidFill>
                <a:latin typeface="Arial"/>
                <a:cs typeface="Arial"/>
              </a:rPr>
              <a:t>için</a:t>
            </a:r>
            <a:r>
              <a:rPr sz="375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750" b="1" spc="-25" dirty="0">
                <a:solidFill>
                  <a:srgbClr val="003876"/>
                </a:solidFill>
                <a:latin typeface="Arial"/>
                <a:cs typeface="Arial"/>
              </a:rPr>
              <a:t>Tez </a:t>
            </a:r>
            <a:r>
              <a:rPr sz="3750" b="1" dirty="0">
                <a:solidFill>
                  <a:srgbClr val="003876"/>
                </a:solidFill>
                <a:latin typeface="Arial"/>
                <a:cs typeface="Arial"/>
              </a:rPr>
              <a:t>Yazım</a:t>
            </a:r>
            <a:r>
              <a:rPr sz="375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750" b="1" spc="-10" dirty="0">
                <a:solidFill>
                  <a:srgbClr val="003876"/>
                </a:solidFill>
                <a:latin typeface="Arial"/>
                <a:cs typeface="Arial"/>
              </a:rPr>
              <a:t>Kılavuzu</a:t>
            </a:r>
            <a:endParaRPr sz="375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057400"/>
            <a:ext cx="6400800" cy="449580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9" name="Rectangle 8"/>
          <p:cNvSpPr/>
          <p:nvPr/>
        </p:nvSpPr>
        <p:spPr>
          <a:xfrm>
            <a:off x="965200" y="533400"/>
            <a:ext cx="12039600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AKDENİZ KARPAZ ÜNİVERSİTESİ UNIVERSITY </a:t>
            </a:r>
            <a:endParaRPr lang="tr-TR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MEDITERRANEAN KARPASIA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600" y="7399638"/>
            <a:ext cx="1203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Hazırlayan 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Doç. Dr. Ayşen </a:t>
            </a:r>
            <a:r>
              <a:rPr lang="tr-TR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BERBEROĞLU</a:t>
            </a:r>
          </a:p>
          <a:p>
            <a:pPr>
              <a:lnSpc>
                <a:spcPct val="150000"/>
              </a:lnSpc>
            </a:pPr>
            <a:endParaRPr lang="tr-TR" sz="20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15400"/>
          </a:xfrm>
          <a:prstGeom prst="rect">
            <a:avLst/>
          </a:prstGeom>
          <a:solidFill>
            <a:srgbClr val="F9F6F0"/>
          </a:solidFill>
          <a:ln/>
        </p:spPr>
      </p:sp>
      <p:sp>
        <p:nvSpPr>
          <p:cNvPr id="4" name="Text 2"/>
          <p:cNvSpPr/>
          <p:nvPr/>
        </p:nvSpPr>
        <p:spPr>
          <a:xfrm>
            <a:off x="705591" y="2529523"/>
            <a:ext cx="6877050" cy="6300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961"/>
              </a:lnSpc>
            </a:pPr>
            <a:r>
              <a:rPr lang="en-US" sz="396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Metodoloji ve Veri Toplama</a:t>
            </a:r>
            <a:endParaRPr lang="en-US" sz="3969" dirty="0"/>
          </a:p>
        </p:txBody>
      </p:sp>
      <p:sp>
        <p:nvSpPr>
          <p:cNvPr id="5" name="Text 3"/>
          <p:cNvSpPr/>
          <p:nvPr/>
        </p:nvSpPr>
        <p:spPr>
          <a:xfrm>
            <a:off x="705592" y="3663527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 Yöntemi</a:t>
            </a:r>
            <a:endParaRPr lang="en-US" sz="1985" dirty="0"/>
          </a:p>
        </p:txBody>
      </p:sp>
      <p:sp>
        <p:nvSpPr>
          <p:cNvPr id="6" name="Text 4"/>
          <p:cNvSpPr/>
          <p:nvPr/>
        </p:nvSpPr>
        <p:spPr>
          <a:xfrm>
            <a:off x="705591" y="4180100"/>
            <a:ext cx="3536103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için en uygun araştırma yöntemini seçmek (nitel, nicel veya karma).</a:t>
            </a:r>
            <a:endParaRPr lang="en-US" sz="1588" dirty="0"/>
          </a:p>
        </p:txBody>
      </p:sp>
      <p:sp>
        <p:nvSpPr>
          <p:cNvPr id="7" name="Text 5"/>
          <p:cNvSpPr/>
          <p:nvPr/>
        </p:nvSpPr>
        <p:spPr>
          <a:xfrm>
            <a:off x="1028170" y="5006658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Anket</a:t>
            </a:r>
            <a:endParaRPr lang="en-US" sz="1588" dirty="0"/>
          </a:p>
        </p:txBody>
      </p:sp>
      <p:sp>
        <p:nvSpPr>
          <p:cNvPr id="8" name="Text 6"/>
          <p:cNvSpPr/>
          <p:nvPr/>
        </p:nvSpPr>
        <p:spPr>
          <a:xfrm>
            <a:off x="1028170" y="5399723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2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Görüşme</a:t>
            </a:r>
            <a:endParaRPr lang="en-US" sz="1588" dirty="0"/>
          </a:p>
        </p:txBody>
      </p:sp>
      <p:sp>
        <p:nvSpPr>
          <p:cNvPr id="9" name="Text 7"/>
          <p:cNvSpPr/>
          <p:nvPr/>
        </p:nvSpPr>
        <p:spPr>
          <a:xfrm>
            <a:off x="1028170" y="5792788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3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Gözlem</a:t>
            </a:r>
            <a:endParaRPr lang="en-US" sz="1588" dirty="0"/>
          </a:p>
        </p:txBody>
      </p:sp>
      <p:sp>
        <p:nvSpPr>
          <p:cNvPr id="10" name="Text 8"/>
          <p:cNvSpPr/>
          <p:nvPr/>
        </p:nvSpPr>
        <p:spPr>
          <a:xfrm>
            <a:off x="1028170" y="6185853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4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Doküman Analizi</a:t>
            </a:r>
            <a:endParaRPr lang="en-US" sz="1588" dirty="0"/>
          </a:p>
        </p:txBody>
      </p:sp>
      <p:sp>
        <p:nvSpPr>
          <p:cNvPr id="11" name="Text 9"/>
          <p:cNvSpPr/>
          <p:nvPr/>
        </p:nvSpPr>
        <p:spPr>
          <a:xfrm>
            <a:off x="4740381" y="3663527"/>
            <a:ext cx="3032654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Veri Toplama Teknikleri</a:t>
            </a:r>
            <a:endParaRPr lang="en-US" sz="1985" dirty="0"/>
          </a:p>
        </p:txBody>
      </p:sp>
      <p:sp>
        <p:nvSpPr>
          <p:cNvPr id="12" name="Text 10"/>
          <p:cNvSpPr/>
          <p:nvPr/>
        </p:nvSpPr>
        <p:spPr>
          <a:xfrm>
            <a:off x="4740381" y="4180100"/>
            <a:ext cx="3536103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Seçilen araştırma yöntemine göre uygun veri toplama tekniklerini belirlemek.</a:t>
            </a:r>
            <a:endParaRPr lang="en-US" sz="1588" dirty="0"/>
          </a:p>
        </p:txBody>
      </p:sp>
      <p:sp>
        <p:nvSpPr>
          <p:cNvPr id="13" name="Text 11"/>
          <p:cNvSpPr/>
          <p:nvPr/>
        </p:nvSpPr>
        <p:spPr>
          <a:xfrm>
            <a:off x="5062961" y="5329238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Anket Oluşturma</a:t>
            </a:r>
            <a:endParaRPr lang="en-US" sz="1588" dirty="0"/>
          </a:p>
        </p:txBody>
      </p:sp>
      <p:sp>
        <p:nvSpPr>
          <p:cNvPr id="14" name="Text 12"/>
          <p:cNvSpPr/>
          <p:nvPr/>
        </p:nvSpPr>
        <p:spPr>
          <a:xfrm>
            <a:off x="5062961" y="5722303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2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Görüşme Rehberi Hazırlama</a:t>
            </a:r>
            <a:endParaRPr lang="en-US" sz="1588" dirty="0"/>
          </a:p>
        </p:txBody>
      </p:sp>
      <p:sp>
        <p:nvSpPr>
          <p:cNvPr id="15" name="Text 13"/>
          <p:cNvSpPr/>
          <p:nvPr/>
        </p:nvSpPr>
        <p:spPr>
          <a:xfrm>
            <a:off x="5062961" y="6115368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3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Gözlem Formu Tasarlama</a:t>
            </a:r>
            <a:endParaRPr lang="en-US" sz="1588" dirty="0"/>
          </a:p>
        </p:txBody>
      </p:sp>
      <p:sp>
        <p:nvSpPr>
          <p:cNvPr id="16" name="Text 14"/>
          <p:cNvSpPr/>
          <p:nvPr/>
        </p:nvSpPr>
        <p:spPr>
          <a:xfrm>
            <a:off x="5062961" y="6508433"/>
            <a:ext cx="3213524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4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Doküman Analizi Kriterleri Belirleme</a:t>
            </a:r>
            <a:endParaRPr lang="en-US" sz="1588" dirty="0"/>
          </a:p>
        </p:txBody>
      </p:sp>
      <p:sp>
        <p:nvSpPr>
          <p:cNvPr id="17" name="Text 15"/>
          <p:cNvSpPr/>
          <p:nvPr/>
        </p:nvSpPr>
        <p:spPr>
          <a:xfrm>
            <a:off x="8775171" y="3663527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Veri Analizi</a:t>
            </a:r>
            <a:endParaRPr lang="en-US" sz="1985" dirty="0"/>
          </a:p>
        </p:txBody>
      </p:sp>
      <p:sp>
        <p:nvSpPr>
          <p:cNvPr id="18" name="Text 16"/>
          <p:cNvSpPr/>
          <p:nvPr/>
        </p:nvSpPr>
        <p:spPr>
          <a:xfrm>
            <a:off x="8775171" y="4180100"/>
            <a:ext cx="3536103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Toplanan verileri analiz etmek ve sonuçları yorumlamak için yöntemler belirlemek.</a:t>
            </a:r>
            <a:endParaRPr lang="en-US" sz="1588" dirty="0"/>
          </a:p>
        </p:txBody>
      </p:sp>
      <p:sp>
        <p:nvSpPr>
          <p:cNvPr id="19" name="Text 17"/>
          <p:cNvSpPr/>
          <p:nvPr/>
        </p:nvSpPr>
        <p:spPr>
          <a:xfrm>
            <a:off x="9097751" y="5329238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İstatistiksel Analiz</a:t>
            </a:r>
            <a:endParaRPr lang="en-US" sz="1588" dirty="0"/>
          </a:p>
        </p:txBody>
      </p:sp>
      <p:sp>
        <p:nvSpPr>
          <p:cNvPr id="20" name="Text 18"/>
          <p:cNvSpPr/>
          <p:nvPr/>
        </p:nvSpPr>
        <p:spPr>
          <a:xfrm>
            <a:off x="9097751" y="5722303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2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Tematik Analiz</a:t>
            </a:r>
            <a:endParaRPr lang="en-US" sz="1588" dirty="0"/>
          </a:p>
        </p:txBody>
      </p:sp>
      <p:sp>
        <p:nvSpPr>
          <p:cNvPr id="21" name="Text 19"/>
          <p:cNvSpPr/>
          <p:nvPr/>
        </p:nvSpPr>
        <p:spPr>
          <a:xfrm>
            <a:off x="9097751" y="6115368"/>
            <a:ext cx="32135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04804" indent="-304804" algn="l">
              <a:lnSpc>
                <a:spcPts val="2540"/>
              </a:lnSpc>
              <a:buSzPct val="100000"/>
              <a:buFont typeface="+mj-lt"/>
              <a:buAutoNum type="arabicPeriod" startAt="3"/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İçerik Analizi</a:t>
            </a:r>
            <a:endParaRPr lang="en-US" sz="1588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15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91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13004800" cy="252020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05591" y="4454737"/>
            <a:ext cx="5040524" cy="6300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961"/>
              </a:lnSpc>
            </a:pPr>
            <a:r>
              <a:rPr lang="en-US" sz="396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Yazım Kuralları</a:t>
            </a:r>
            <a:endParaRPr lang="en-US" sz="3969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91" y="5387128"/>
            <a:ext cx="503979" cy="5039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5592" y="6092719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Biçimlendirme</a:t>
            </a:r>
            <a:endParaRPr lang="en-US" sz="1985" dirty="0"/>
          </a:p>
        </p:txBody>
      </p:sp>
      <p:sp>
        <p:nvSpPr>
          <p:cNvPr id="8" name="Text 4"/>
          <p:cNvSpPr/>
          <p:nvPr/>
        </p:nvSpPr>
        <p:spPr>
          <a:xfrm>
            <a:off x="705592" y="6528647"/>
            <a:ext cx="2671551" cy="1290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metnini üniversite tarafından belirlenen biçimlendirme kurallarına uygun olarak yazmak.</a:t>
            </a:r>
            <a:endParaRPr lang="en-US" sz="1588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507" y="5387128"/>
            <a:ext cx="503979" cy="5039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679508" y="6092719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Yazı Tipi ve Boyutu</a:t>
            </a:r>
            <a:endParaRPr lang="en-US" sz="1985" dirty="0"/>
          </a:p>
        </p:txBody>
      </p:sp>
      <p:sp>
        <p:nvSpPr>
          <p:cNvPr id="11" name="Text 6"/>
          <p:cNvSpPr/>
          <p:nvPr/>
        </p:nvSpPr>
        <p:spPr>
          <a:xfrm>
            <a:off x="3679508" y="6528648"/>
            <a:ext cx="2671657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Belirtilen yazı tipi ve boyutunu kullanmak.</a:t>
            </a:r>
            <a:endParaRPr lang="en-US" sz="1588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530" y="5387128"/>
            <a:ext cx="503979" cy="5039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653530" y="6092719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Paragraflama</a:t>
            </a:r>
            <a:endParaRPr lang="en-US" sz="1985" dirty="0"/>
          </a:p>
        </p:txBody>
      </p:sp>
      <p:sp>
        <p:nvSpPr>
          <p:cNvPr id="14" name="Text 8"/>
          <p:cNvSpPr/>
          <p:nvPr/>
        </p:nvSpPr>
        <p:spPr>
          <a:xfrm>
            <a:off x="6653530" y="6528648"/>
            <a:ext cx="2671657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Doğru paragraflama tekniklerini uygulamak.</a:t>
            </a:r>
            <a:endParaRPr lang="en-US" sz="1588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7553" y="5387128"/>
            <a:ext cx="503979" cy="50397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9627553" y="6092719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Kaynakça</a:t>
            </a:r>
            <a:endParaRPr lang="en-US" sz="1985" dirty="0"/>
          </a:p>
        </p:txBody>
      </p:sp>
      <p:sp>
        <p:nvSpPr>
          <p:cNvPr id="17" name="Text 10"/>
          <p:cNvSpPr/>
          <p:nvPr/>
        </p:nvSpPr>
        <p:spPr>
          <a:xfrm>
            <a:off x="9627553" y="6528647"/>
            <a:ext cx="2671657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Kullanılan tüm kaynakları doğru bir şekilde referanslandırmak.</a:t>
            </a:r>
            <a:endParaRPr lang="en-US" sz="1588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7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9492827"/>
          </a:xfrm>
          <a:prstGeom prst="rect">
            <a:avLst/>
          </a:prstGeom>
          <a:solidFill>
            <a:srgbClr val="F9F6F0"/>
          </a:solidFill>
          <a:ln/>
        </p:spPr>
      </p:sp>
      <p:sp>
        <p:nvSpPr>
          <p:cNvPr id="4" name="Text 2"/>
          <p:cNvSpPr/>
          <p:nvPr/>
        </p:nvSpPr>
        <p:spPr>
          <a:xfrm>
            <a:off x="1835997" y="1607291"/>
            <a:ext cx="3528378" cy="44100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473"/>
              </a:lnSpc>
            </a:pPr>
            <a:r>
              <a:rPr lang="en-US" sz="277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Bölümleri</a:t>
            </a:r>
            <a:endParaRPr lang="en-US" sz="2779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997" y="2330556"/>
            <a:ext cx="705591" cy="112903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53255" y="2471632"/>
            <a:ext cx="1764136" cy="2204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36"/>
              </a:lnSpc>
            </a:pPr>
            <a:r>
              <a:rPr lang="en-US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Giriş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2753254" y="2776750"/>
            <a:ext cx="8415444" cy="225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78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Konuyu tanıtmak, araştırmanın amacını ve önemini belirlemek.</a:t>
            </a:r>
            <a:endParaRPr lang="en-US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997" y="3459586"/>
            <a:ext cx="705591" cy="11290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753255" y="3600662"/>
            <a:ext cx="1764136" cy="2204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36"/>
              </a:lnSpc>
            </a:pPr>
            <a:r>
              <a:rPr lang="en-US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Literatür Taraması</a:t>
            </a:r>
            <a:endParaRPr lang="en-US" dirty="0"/>
          </a:p>
        </p:txBody>
      </p:sp>
      <p:sp>
        <p:nvSpPr>
          <p:cNvPr id="10" name="Text 6"/>
          <p:cNvSpPr/>
          <p:nvPr/>
        </p:nvSpPr>
        <p:spPr>
          <a:xfrm>
            <a:off x="2753254" y="3905780"/>
            <a:ext cx="8415444" cy="225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78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 ile ilgili önceki çalışmaları ele almak.</a:t>
            </a:r>
            <a:endParaRPr lang="en-US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997" y="4588617"/>
            <a:ext cx="705591" cy="112903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753255" y="4729692"/>
            <a:ext cx="1764136" cy="2204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36"/>
              </a:lnSpc>
            </a:pPr>
            <a:r>
              <a:rPr lang="en-US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Metodoloji</a:t>
            </a:r>
            <a:endParaRPr lang="en-US" dirty="0"/>
          </a:p>
        </p:txBody>
      </p:sp>
      <p:sp>
        <p:nvSpPr>
          <p:cNvPr id="13" name="Text 8"/>
          <p:cNvSpPr/>
          <p:nvPr/>
        </p:nvSpPr>
        <p:spPr>
          <a:xfrm>
            <a:off x="2753254" y="5034809"/>
            <a:ext cx="8415444" cy="225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78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 yöntemini, veri toplama tekniklerini ve analiz yöntemlerini açıklamak.</a:t>
            </a:r>
            <a:endParaRPr lang="en-US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997" y="5717647"/>
            <a:ext cx="705591" cy="112903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2753255" y="5858722"/>
            <a:ext cx="1764136" cy="2204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36"/>
              </a:lnSpc>
            </a:pPr>
            <a:r>
              <a:rPr lang="en-US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Bulgular</a:t>
            </a:r>
            <a:endParaRPr lang="en-US" dirty="0"/>
          </a:p>
        </p:txBody>
      </p:sp>
      <p:sp>
        <p:nvSpPr>
          <p:cNvPr id="16" name="Text 10"/>
          <p:cNvSpPr/>
          <p:nvPr/>
        </p:nvSpPr>
        <p:spPr>
          <a:xfrm>
            <a:off x="2753254" y="6163840"/>
            <a:ext cx="8415444" cy="225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78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 sonuçlarını sunmak.</a:t>
            </a:r>
            <a:endParaRPr lang="en-US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997" y="6846676"/>
            <a:ext cx="705591" cy="112903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2753255" y="6987752"/>
            <a:ext cx="1764136" cy="2204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36"/>
              </a:lnSpc>
            </a:pPr>
            <a:r>
              <a:rPr lang="en-US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Tartışma</a:t>
            </a:r>
            <a:endParaRPr lang="en-US" dirty="0"/>
          </a:p>
        </p:txBody>
      </p:sp>
      <p:sp>
        <p:nvSpPr>
          <p:cNvPr id="19" name="Text 12"/>
          <p:cNvSpPr/>
          <p:nvPr/>
        </p:nvSpPr>
        <p:spPr>
          <a:xfrm>
            <a:off x="2753254" y="7292870"/>
            <a:ext cx="8415444" cy="225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78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Bulguları yorumlamak ve diğer çalışmalarla ilişkilendirmek.</a:t>
            </a:r>
            <a:endParaRPr lang="en-US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997" y="7975706"/>
            <a:ext cx="705591" cy="1129030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2753255" y="8116782"/>
            <a:ext cx="1764136" cy="22045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36"/>
              </a:lnSpc>
            </a:pPr>
            <a:r>
              <a:rPr lang="en-US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Sonuç ve Öneriler</a:t>
            </a:r>
            <a:endParaRPr lang="en-US" dirty="0"/>
          </a:p>
        </p:txBody>
      </p:sp>
      <p:sp>
        <p:nvSpPr>
          <p:cNvPr id="22" name="Text 14"/>
          <p:cNvSpPr/>
          <p:nvPr/>
        </p:nvSpPr>
        <p:spPr>
          <a:xfrm>
            <a:off x="2753254" y="8421900"/>
            <a:ext cx="8415444" cy="2258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1778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Araştırmanın ana sonuçlarını özetlemek ve gelecek araştırmalar için önerilerde bulunmak.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1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91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876800" cy="73152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582391" y="2279967"/>
            <a:ext cx="5040524" cy="6300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961"/>
              </a:lnSpc>
            </a:pPr>
            <a:r>
              <a:rPr lang="en-US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Savunması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5582391" y="3212359"/>
            <a:ext cx="6716819" cy="4261274"/>
          </a:xfrm>
          <a:prstGeom prst="roundRect">
            <a:avLst>
              <a:gd name="adj" fmla="val 71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589165" y="3219133"/>
            <a:ext cx="6703272" cy="122322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5790777" y="3346874"/>
            <a:ext cx="29450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Hazırlık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8559800" y="3346874"/>
            <a:ext cx="3531023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konusu, metodoloji ve bulgulara dair net bir sunum hazırlamak.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5589165" y="4442354"/>
            <a:ext cx="6703272" cy="90064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5790777" y="4570096"/>
            <a:ext cx="29450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Sunum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8483600" y="4422140"/>
            <a:ext cx="3503031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Jüriye tez çalışmasını etkili ve anlaşılır bir şekilde sunmak.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5589165" y="5342995"/>
            <a:ext cx="6703272" cy="90064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5790777" y="5470738"/>
            <a:ext cx="29450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Soru-Cevap</a:t>
            </a:r>
            <a:endParaRPr lang="en-US" dirty="0"/>
          </a:p>
        </p:txBody>
      </p:sp>
      <p:sp>
        <p:nvSpPr>
          <p:cNvPr id="15" name="Text 12"/>
          <p:cNvSpPr/>
          <p:nvPr/>
        </p:nvSpPr>
        <p:spPr>
          <a:xfrm>
            <a:off x="8559800" y="5470737"/>
            <a:ext cx="3531023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Jüri üyelerinin sorularını açık ve öz bir şekilde cevaplamak.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5589165" y="6243638"/>
            <a:ext cx="6703272" cy="122322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4"/>
          <p:cNvSpPr/>
          <p:nvPr/>
        </p:nvSpPr>
        <p:spPr>
          <a:xfrm>
            <a:off x="5790777" y="6371379"/>
            <a:ext cx="2945024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Değerlendirme</a:t>
            </a:r>
            <a:endParaRPr lang="en-US" dirty="0"/>
          </a:p>
        </p:txBody>
      </p:sp>
      <p:sp>
        <p:nvSpPr>
          <p:cNvPr id="18" name="Text 15"/>
          <p:cNvSpPr/>
          <p:nvPr/>
        </p:nvSpPr>
        <p:spPr>
          <a:xfrm>
            <a:off x="8735801" y="6371379"/>
            <a:ext cx="3355022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Jüri tarafından yapılan değerlendirmeyi dikkatlice dinlemek.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43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91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876800" cy="73152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582391" y="4088024"/>
            <a:ext cx="5040524" cy="6300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961"/>
              </a:lnSpc>
            </a:pPr>
            <a:r>
              <a:rPr lang="en-US" sz="396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Sonuç ve Öneriler</a:t>
            </a:r>
            <a:endParaRPr lang="en-US" sz="3969" dirty="0"/>
          </a:p>
        </p:txBody>
      </p:sp>
      <p:sp>
        <p:nvSpPr>
          <p:cNvPr id="6" name="Text 3"/>
          <p:cNvSpPr/>
          <p:nvPr/>
        </p:nvSpPr>
        <p:spPr>
          <a:xfrm>
            <a:off x="5582391" y="5020416"/>
            <a:ext cx="6716819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Tezin sonuçlarını özetlemek, araştırmanın önemini vurgulamak ve gelecekteki araştırmalar için öneriler sunmak.</a:t>
            </a:r>
            <a:endParaRPr lang="en-US" sz="1588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8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6400" y="153117"/>
            <a:ext cx="10728960" cy="1340879"/>
          </a:xfrm>
          <a:prstGeom prst="rect">
            <a:avLst/>
          </a:prstGeom>
        </p:spPr>
        <p:txBody>
          <a:bodyPr vert="horz" wrap="square" lIns="0" tIns="139191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Biçim</a:t>
            </a:r>
            <a:r>
              <a:rPr sz="3900" b="1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3900" b="1" spc="-7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900" b="1" spc="-1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Görünüm</a:t>
            </a:r>
            <a:r>
              <a:rPr lang="en-US" sz="3900" spc="-10" dirty="0" smtClean="0"/>
              <a:t/>
            </a:r>
            <a:br>
              <a:rPr lang="en-US" sz="3900" spc="-10" dirty="0" smtClean="0"/>
            </a:br>
            <a:endParaRPr sz="3900" dirty="0"/>
          </a:p>
        </p:txBody>
      </p:sp>
      <p:sp>
        <p:nvSpPr>
          <p:cNvPr id="9" name="object 9"/>
          <p:cNvSpPr txBox="1"/>
          <p:nvPr/>
        </p:nvSpPr>
        <p:spPr>
          <a:xfrm>
            <a:off x="311302" y="1371600"/>
            <a:ext cx="11864036" cy="7594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marR="4171315" indent="-447040">
              <a:lnSpc>
                <a:spcPct val="150000"/>
              </a:lnSpc>
              <a:spcBef>
                <a:spcPts val="100"/>
              </a:spcBef>
              <a:buFont typeface="Microsoft Sans Serif"/>
              <a:buChar char="•"/>
              <a:tabLst>
                <a:tab pos="459105" algn="l"/>
              </a:tabLst>
            </a:pP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Kağıt</a:t>
            </a:r>
            <a:r>
              <a:rPr sz="3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ve</a:t>
            </a:r>
            <a:r>
              <a:rPr sz="3000" b="1" spc="-10" dirty="0">
                <a:solidFill>
                  <a:srgbClr val="FF0000"/>
                </a:solidFill>
                <a:latin typeface="Arial"/>
                <a:cs typeface="Arial"/>
              </a:rPr>
              <a:t> Çoğaltma </a:t>
            </a:r>
            <a:r>
              <a:rPr sz="3000" b="1" dirty="0">
                <a:solidFill>
                  <a:srgbClr val="FF0000"/>
                </a:solidFill>
                <a:latin typeface="Arial"/>
                <a:cs typeface="Arial"/>
              </a:rPr>
              <a:t>A4</a:t>
            </a:r>
            <a:r>
              <a:rPr sz="3000" b="1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000" dirty="0" err="1">
                <a:solidFill>
                  <a:srgbClr val="003876"/>
                </a:solidFill>
                <a:latin typeface="Microsoft Sans Serif"/>
                <a:cs typeface="Microsoft Sans Serif"/>
              </a:rPr>
              <a:t>dosya</a:t>
            </a:r>
            <a:r>
              <a:rPr sz="30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 err="1" smtClean="0">
                <a:solidFill>
                  <a:srgbClr val="003876"/>
                </a:solidFill>
                <a:latin typeface="Microsoft Sans Serif"/>
                <a:cs typeface="Microsoft Sans Serif"/>
              </a:rPr>
              <a:t>kağıdı</a:t>
            </a:r>
            <a:r>
              <a:rPr lang="en-US" sz="3000" dirty="0">
                <a:latin typeface="Microsoft Sans Serif"/>
                <a:cs typeface="Microsoft Sans Serif"/>
              </a:rPr>
              <a:t> </a:t>
            </a:r>
            <a:r>
              <a:rPr sz="3000" dirty="0" err="1" smtClean="0">
                <a:solidFill>
                  <a:srgbClr val="003876"/>
                </a:solidFill>
                <a:latin typeface="Microsoft Sans Serif"/>
                <a:cs typeface="Microsoft Sans Serif"/>
              </a:rPr>
              <a:t>Kopyaların</a:t>
            </a:r>
            <a:r>
              <a:rPr sz="3000" spc="50" dirty="0" smtClean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iyi</a:t>
            </a:r>
            <a:r>
              <a:rPr sz="3000" spc="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kalitede</a:t>
            </a:r>
            <a:r>
              <a:rPr sz="30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olması</a:t>
            </a:r>
            <a:r>
              <a:rPr sz="3000" spc="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gereklidir</a:t>
            </a:r>
            <a:endParaRPr sz="3000" dirty="0">
              <a:latin typeface="Microsoft Sans Serif"/>
              <a:cs typeface="Microsoft Sans Serif"/>
            </a:endParaRPr>
          </a:p>
          <a:p>
            <a:pPr>
              <a:lnSpc>
                <a:spcPct val="150000"/>
              </a:lnSpc>
              <a:spcBef>
                <a:spcPts val="200"/>
              </a:spcBef>
            </a:pPr>
            <a:endParaRPr sz="3000" dirty="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50000"/>
              </a:lnSpc>
              <a:buFont typeface="Microsoft Sans Serif"/>
              <a:buChar char="•"/>
              <a:tabLst>
                <a:tab pos="459105" algn="l"/>
              </a:tabLst>
            </a:pPr>
            <a:r>
              <a:rPr sz="3000" b="1" spc="-20" dirty="0">
                <a:solidFill>
                  <a:srgbClr val="003876"/>
                </a:solidFill>
                <a:latin typeface="Arial"/>
                <a:cs typeface="Arial"/>
              </a:rPr>
              <a:t>Yazı</a:t>
            </a:r>
            <a:endParaRPr sz="3000" dirty="0">
              <a:latin typeface="Arial"/>
              <a:cs typeface="Arial"/>
            </a:endParaRPr>
          </a:p>
          <a:p>
            <a:pPr marL="459105" marR="4234180" indent="-447040">
              <a:lnSpc>
                <a:spcPct val="150000"/>
              </a:lnSpc>
              <a:spcBef>
                <a:spcPts val="5"/>
              </a:spcBef>
              <a:buChar char="•"/>
              <a:tabLst>
                <a:tab pos="459105" algn="l"/>
              </a:tabLst>
            </a:pPr>
            <a:r>
              <a:rPr sz="3000" dirty="0">
                <a:solidFill>
                  <a:srgbClr val="FF0000"/>
                </a:solidFill>
                <a:latin typeface="Microsoft Sans Serif"/>
                <a:cs typeface="Microsoft Sans Serif"/>
              </a:rPr>
              <a:t>Genel</a:t>
            </a:r>
            <a:r>
              <a:rPr sz="3000" spc="-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metin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,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Boyutu:</a:t>
            </a:r>
            <a:r>
              <a:rPr sz="30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b="1" dirty="0">
                <a:solidFill>
                  <a:srgbClr val="003876"/>
                </a:solidFill>
                <a:latin typeface="Arial"/>
                <a:cs typeface="Arial"/>
              </a:rPr>
              <a:t>“12”</a:t>
            </a:r>
            <a:r>
              <a:rPr sz="30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punto</a:t>
            </a:r>
            <a:endParaRPr sz="3000" dirty="0">
              <a:latin typeface="Microsoft Sans Serif"/>
              <a:cs typeface="Microsoft Sans Serif"/>
            </a:endParaRPr>
          </a:p>
          <a:p>
            <a:pPr marL="544830" marR="1485900" indent="-85725">
              <a:lnSpc>
                <a:spcPct val="150000"/>
              </a:lnSpc>
            </a:pP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Tipi:</a:t>
            </a:r>
            <a:r>
              <a:rPr sz="30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b="1" dirty="0">
                <a:solidFill>
                  <a:srgbClr val="003876"/>
                </a:solidFill>
                <a:latin typeface="Arial"/>
                <a:cs typeface="Arial"/>
              </a:rPr>
              <a:t>SADECE</a:t>
            </a:r>
            <a:r>
              <a:rPr sz="30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“Times</a:t>
            </a:r>
            <a:r>
              <a:rPr sz="3000" spc="-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30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Roman”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30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</a:t>
            </a:r>
            <a:r>
              <a:rPr sz="30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3000" dirty="0">
              <a:latin typeface="Microsoft Sans Serif"/>
              <a:cs typeface="Microsoft Sans Serif"/>
            </a:endParaRPr>
          </a:p>
          <a:p>
            <a:pPr>
              <a:lnSpc>
                <a:spcPct val="150000"/>
              </a:lnSpc>
              <a:spcBef>
                <a:spcPts val="204"/>
              </a:spcBef>
            </a:pPr>
            <a:endParaRPr sz="3000" dirty="0">
              <a:latin typeface="Microsoft Sans Serif"/>
              <a:cs typeface="Microsoft Sans Serif"/>
            </a:endParaRPr>
          </a:p>
          <a:p>
            <a:pPr marL="1373505" lvl="1" indent="-446405">
              <a:lnSpc>
                <a:spcPct val="150000"/>
              </a:lnSpc>
              <a:buChar char="•"/>
              <a:tabLst>
                <a:tab pos="1373505" algn="l"/>
              </a:tabLst>
            </a:pP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</a:t>
            </a:r>
            <a:r>
              <a:rPr sz="30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tipi</a:t>
            </a:r>
            <a:r>
              <a:rPr sz="30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boyutu</a:t>
            </a:r>
            <a:r>
              <a:rPr sz="30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ve</a:t>
            </a:r>
            <a:r>
              <a:rPr sz="30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</a:t>
            </a:r>
            <a:r>
              <a:rPr sz="30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tipinde</a:t>
            </a:r>
            <a:r>
              <a:rPr sz="30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tutarlılık</a:t>
            </a:r>
            <a:endParaRPr sz="3000" dirty="0">
              <a:latin typeface="Microsoft Sans Serif"/>
              <a:cs typeface="Microsoft Sans Serif"/>
            </a:endParaRPr>
          </a:p>
          <a:p>
            <a:pPr marL="1373505" lvl="1" indent="-446405">
              <a:lnSpc>
                <a:spcPct val="150000"/>
              </a:lnSpc>
              <a:buChar char="•"/>
              <a:tabLst>
                <a:tab pos="1373505" algn="l"/>
              </a:tabLst>
            </a:pP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Dilde</a:t>
            </a:r>
            <a:r>
              <a:rPr sz="30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tutarlılık</a:t>
            </a:r>
            <a:endParaRPr sz="3000" dirty="0">
              <a:latin typeface="Microsoft Sans Serif"/>
              <a:cs typeface="Microsoft Sans Serif"/>
            </a:endParaRPr>
          </a:p>
          <a:p>
            <a:pPr marL="1373505" lvl="1" indent="-446405">
              <a:lnSpc>
                <a:spcPct val="150000"/>
              </a:lnSpc>
              <a:buChar char="•"/>
              <a:tabLst>
                <a:tab pos="1373505" algn="l"/>
              </a:tabLst>
            </a:pP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Siyah</a:t>
            </a:r>
            <a:r>
              <a:rPr sz="30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renk</a:t>
            </a:r>
            <a:endParaRPr sz="3000" dirty="0">
              <a:latin typeface="Microsoft Sans Serif"/>
              <a:cs typeface="Microsoft Sans Serif"/>
            </a:endParaRPr>
          </a:p>
          <a:p>
            <a:pPr marL="1373505" lvl="1" indent="-446405">
              <a:lnSpc>
                <a:spcPct val="150000"/>
              </a:lnSpc>
              <a:spcBef>
                <a:spcPts val="5"/>
              </a:spcBef>
              <a:buChar char="•"/>
              <a:tabLst>
                <a:tab pos="1373505" algn="l"/>
              </a:tabLst>
            </a:pP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Sayfada</a:t>
            </a:r>
            <a:r>
              <a:rPr sz="30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r>
              <a:rPr sz="30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taraflı</a:t>
            </a:r>
            <a:r>
              <a:rPr sz="30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3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baskı</a:t>
            </a:r>
            <a:endParaRPr sz="3000" dirty="0">
              <a:latin typeface="Microsoft Sans Serif"/>
              <a:cs typeface="Microsoft Sans Serif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48" y="7620000"/>
            <a:ext cx="2171890" cy="1981200"/>
          </a:xfrm>
          <a:prstGeom prst="rect">
            <a:avLst/>
          </a:prstGeom>
        </p:spPr>
      </p:pic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200" y="-19114"/>
            <a:ext cx="3911600" cy="980028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92240" y="1594103"/>
            <a:ext cx="6390640" cy="7367270"/>
            <a:chOff x="6492240" y="1594103"/>
            <a:chExt cx="6390640" cy="73672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2240" y="1594103"/>
              <a:ext cx="6390132" cy="73670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2908" y="2398775"/>
              <a:ext cx="6367272" cy="114604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193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20"/>
              </a:spcBef>
            </a:pPr>
            <a:r>
              <a:rPr sz="4350" dirty="0"/>
              <a:t>Biçim</a:t>
            </a:r>
            <a:r>
              <a:rPr sz="4350" spc="5" dirty="0"/>
              <a:t> </a:t>
            </a:r>
            <a:r>
              <a:rPr sz="4350" dirty="0"/>
              <a:t>ve</a:t>
            </a:r>
            <a:r>
              <a:rPr sz="4350" spc="-10" dirty="0"/>
              <a:t> Görünüm</a:t>
            </a:r>
            <a:endParaRPr sz="4350"/>
          </a:p>
        </p:txBody>
      </p:sp>
      <p:sp>
        <p:nvSpPr>
          <p:cNvPr id="12" name="object 12"/>
          <p:cNvSpPr txBox="1"/>
          <p:nvPr/>
        </p:nvSpPr>
        <p:spPr>
          <a:xfrm>
            <a:off x="962660" y="2904185"/>
            <a:ext cx="3297554" cy="316368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9105" indent="-446405">
              <a:lnSpc>
                <a:spcPct val="150000"/>
              </a:lnSpc>
              <a:spcBef>
                <a:spcPts val="95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Kenar</a:t>
            </a:r>
            <a:r>
              <a:rPr sz="2800" b="1" spc="-9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Boşlukları</a:t>
            </a:r>
            <a:endParaRPr sz="2800" dirty="0">
              <a:latin typeface="Arial"/>
              <a:cs typeface="Arial"/>
            </a:endParaRPr>
          </a:p>
          <a:p>
            <a:pPr marL="881380" lvl="1" indent="-446405">
              <a:lnSpc>
                <a:spcPct val="150000"/>
              </a:lnSpc>
              <a:spcBef>
                <a:spcPts val="5"/>
              </a:spcBef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Üst: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2,5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 dirty="0">
              <a:latin typeface="Arial"/>
              <a:cs typeface="Arial"/>
            </a:endParaRPr>
          </a:p>
          <a:p>
            <a:pPr marL="881380" lvl="1" indent="-446405">
              <a:lnSpc>
                <a:spcPct val="150000"/>
              </a:lnSpc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2,5</a:t>
            </a:r>
            <a:r>
              <a:rPr sz="28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 dirty="0">
              <a:latin typeface="Arial"/>
              <a:cs typeface="Arial"/>
            </a:endParaRPr>
          </a:p>
          <a:p>
            <a:pPr marL="881380" lvl="1" indent="-446405">
              <a:lnSpc>
                <a:spcPct val="150000"/>
              </a:lnSpc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2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4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 dirty="0">
              <a:latin typeface="Arial"/>
              <a:cs typeface="Arial"/>
            </a:endParaRPr>
          </a:p>
          <a:p>
            <a:pPr marL="881380" lvl="1" indent="-446405">
              <a:lnSpc>
                <a:spcPct val="150000"/>
              </a:lnSpc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Sağ: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2,5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0" y="0"/>
            <a:ext cx="2171890" cy="13248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92240" y="1594103"/>
            <a:ext cx="6390640" cy="7367270"/>
            <a:chOff x="6492240" y="1594103"/>
            <a:chExt cx="6390640" cy="736727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2240" y="1594103"/>
              <a:ext cx="6390132" cy="73670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2908" y="2398775"/>
              <a:ext cx="2781300" cy="149047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193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20"/>
              </a:spcBef>
            </a:pPr>
            <a:r>
              <a:rPr sz="4350" dirty="0"/>
              <a:t>Biçim</a:t>
            </a:r>
            <a:r>
              <a:rPr sz="4350" spc="5" dirty="0"/>
              <a:t> </a:t>
            </a:r>
            <a:r>
              <a:rPr sz="4350" dirty="0"/>
              <a:t>ve</a:t>
            </a:r>
            <a:r>
              <a:rPr sz="4350" spc="-10" dirty="0"/>
              <a:t> Görünüm</a:t>
            </a:r>
            <a:endParaRPr sz="4350"/>
          </a:p>
        </p:txBody>
      </p:sp>
      <p:sp>
        <p:nvSpPr>
          <p:cNvPr id="12" name="object 12"/>
          <p:cNvSpPr txBox="1"/>
          <p:nvPr/>
        </p:nvSpPr>
        <p:spPr>
          <a:xfrm>
            <a:off x="962660" y="2904185"/>
            <a:ext cx="3297554" cy="34753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95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Kenar</a:t>
            </a:r>
            <a:r>
              <a:rPr sz="2800" b="1" spc="-9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Boşlukları</a:t>
            </a:r>
            <a:endParaRPr sz="2800">
              <a:latin typeface="Arial"/>
              <a:cs typeface="Arial"/>
            </a:endParaRPr>
          </a:p>
          <a:p>
            <a:pPr marL="881380" lvl="1" indent="-446405">
              <a:lnSpc>
                <a:spcPct val="100000"/>
              </a:lnSpc>
              <a:spcBef>
                <a:spcPts val="5"/>
              </a:spcBef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Üst: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2,5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>
              <a:latin typeface="Arial"/>
              <a:cs typeface="Arial"/>
            </a:endParaRPr>
          </a:p>
          <a:p>
            <a:pPr marL="881380" lvl="1" indent="-446405">
              <a:lnSpc>
                <a:spcPct val="100000"/>
              </a:lnSpc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2,5</a:t>
            </a:r>
            <a:r>
              <a:rPr sz="28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>
              <a:latin typeface="Arial"/>
              <a:cs typeface="Arial"/>
            </a:endParaRPr>
          </a:p>
          <a:p>
            <a:pPr marL="881380" lvl="1" indent="-446405">
              <a:lnSpc>
                <a:spcPct val="100000"/>
              </a:lnSpc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2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4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>
              <a:latin typeface="Arial"/>
              <a:cs typeface="Arial"/>
            </a:endParaRPr>
          </a:p>
          <a:p>
            <a:pPr marL="881380" lvl="1" indent="-446405">
              <a:lnSpc>
                <a:spcPct val="100000"/>
              </a:lnSpc>
              <a:buChar char="•"/>
              <a:tabLst>
                <a:tab pos="881380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Sağ: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2,5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cm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40"/>
              </a:spcBef>
              <a:buFont typeface="Microsoft Sans Serif"/>
              <a:buChar char="•"/>
            </a:pPr>
            <a:endParaRPr sz="2800">
              <a:latin typeface="Arial"/>
              <a:cs typeface="Arial"/>
            </a:endParaRPr>
          </a:p>
          <a:p>
            <a:pPr marL="459105" indent="-446405">
              <a:lnSpc>
                <a:spcPct val="100000"/>
              </a:lnSpc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Kağıt</a:t>
            </a:r>
            <a:endParaRPr sz="2800">
              <a:latin typeface="Arial"/>
              <a:cs typeface="Arial"/>
            </a:endParaRPr>
          </a:p>
          <a:p>
            <a:pPr marL="881380" lvl="1" indent="-446405">
              <a:lnSpc>
                <a:spcPct val="100000"/>
              </a:lnSpc>
              <a:buSzPct val="150000"/>
              <a:buFont typeface="Microsoft Sans Serif"/>
              <a:buChar char="•"/>
              <a:tabLst>
                <a:tab pos="881380" algn="l"/>
              </a:tabLst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A4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seçilecek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8928" y="0"/>
            <a:ext cx="1272562" cy="11608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91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876800" cy="73152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582391" y="3498321"/>
            <a:ext cx="6716819" cy="126005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961"/>
              </a:lnSpc>
            </a:pPr>
            <a:r>
              <a:rPr lang="en-US" sz="396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Kapak ve İmza Sayfası Şablonları</a:t>
            </a:r>
            <a:endParaRPr lang="en-US" sz="3969" dirty="0"/>
          </a:p>
        </p:txBody>
      </p:sp>
      <p:sp>
        <p:nvSpPr>
          <p:cNvPr id="6" name="Text 3"/>
          <p:cNvSpPr/>
          <p:nvPr/>
        </p:nvSpPr>
        <p:spPr>
          <a:xfrm>
            <a:off x="5582391" y="5060739"/>
            <a:ext cx="6716819" cy="3225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540"/>
              </a:lnSpc>
            </a:pPr>
            <a:r>
              <a:rPr lang="en-US" sz="1588" u="sng" dirty="0">
                <a:solidFill>
                  <a:srgbClr val="7F674D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https://akun.edu.tr/</a:t>
            </a:r>
            <a:endParaRPr lang="en-US" sz="1588" dirty="0"/>
          </a:p>
        </p:txBody>
      </p:sp>
      <p:sp>
        <p:nvSpPr>
          <p:cNvPr id="7" name="Text 4"/>
          <p:cNvSpPr/>
          <p:nvPr/>
        </p:nvSpPr>
        <p:spPr>
          <a:xfrm>
            <a:off x="5582391" y="5610120"/>
            <a:ext cx="6716819" cy="6451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Akdeniz Karpaz Üniversitesi web sitesinden tez kapak ve imza sayfası şablonlarını indirebilirsiniz.</a:t>
            </a:r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1593522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2660" y="2418968"/>
            <a:ext cx="5034280" cy="221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18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Adı</a:t>
            </a:r>
            <a:r>
              <a:rPr sz="24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Soyadı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4205" y="4609033"/>
            <a:ext cx="4603115" cy="786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 indent="-281940">
              <a:lnSpc>
                <a:spcPts val="2875"/>
              </a:lnSpc>
              <a:spcBef>
                <a:spcPts val="100"/>
              </a:spcBef>
              <a:buSzPct val="150000"/>
              <a:buChar char="•"/>
              <a:tabLst>
                <a:tab pos="29464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293370" indent="-280670">
              <a:lnSpc>
                <a:spcPts val="2875"/>
              </a:lnSpc>
              <a:buSzPct val="147916"/>
              <a:buChar char="•"/>
              <a:tabLst>
                <a:tab pos="293370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2660" y="5703823"/>
            <a:ext cx="4902200" cy="2245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 dirty="0">
              <a:latin typeface="Arial"/>
              <a:cs typeface="Arial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 dirty="0">
              <a:latin typeface="Microsoft Sans Serif"/>
              <a:cs typeface="Microsoft Sans Serif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0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 savunması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tarihi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yazılacak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olmayacak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77800" y="59309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Kapak</a:t>
            </a:r>
            <a:r>
              <a:rPr b="1" spc="-14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grpSp>
        <p:nvGrpSpPr>
          <p:cNvPr id="12" name="object 12"/>
          <p:cNvGrpSpPr/>
          <p:nvPr/>
        </p:nvGrpSpPr>
        <p:grpSpPr>
          <a:xfrm>
            <a:off x="6690359" y="1299972"/>
            <a:ext cx="5746750" cy="8035290"/>
            <a:chOff x="6690359" y="1299972"/>
            <a:chExt cx="5746750" cy="803529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0359" y="1299972"/>
              <a:ext cx="5746242" cy="80352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4555" y="1344168"/>
              <a:ext cx="5521452" cy="78105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28205" y="1337818"/>
              <a:ext cx="5534660" cy="7823200"/>
            </a:xfrm>
            <a:custGeom>
              <a:avLst/>
              <a:gdLst/>
              <a:ahLst/>
              <a:cxnLst/>
              <a:rect l="l" t="t" r="r" b="b"/>
              <a:pathLst>
                <a:path w="5534659" h="7823200">
                  <a:moveTo>
                    <a:pt x="0" y="7823200"/>
                  </a:moveTo>
                  <a:lnTo>
                    <a:pt x="5534152" y="7823200"/>
                  </a:lnTo>
                  <a:lnTo>
                    <a:pt x="5534152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954012" y="2214371"/>
              <a:ext cx="5173980" cy="5750560"/>
            </a:xfrm>
            <a:custGeom>
              <a:avLst/>
              <a:gdLst/>
              <a:ahLst/>
              <a:cxnLst/>
              <a:rect l="l" t="t" r="r" b="b"/>
              <a:pathLst>
                <a:path w="5173980" h="5750559">
                  <a:moveTo>
                    <a:pt x="1371600" y="702564"/>
                  </a:moveTo>
                  <a:lnTo>
                    <a:pt x="44196" y="702564"/>
                  </a:lnTo>
                  <a:lnTo>
                    <a:pt x="44196" y="1781556"/>
                  </a:lnTo>
                  <a:lnTo>
                    <a:pt x="1371600" y="1781556"/>
                  </a:lnTo>
                  <a:lnTo>
                    <a:pt x="1371600" y="702564"/>
                  </a:lnTo>
                  <a:close/>
                </a:path>
                <a:path w="5173980" h="5750559">
                  <a:moveTo>
                    <a:pt x="2289048" y="5554980"/>
                  </a:moveTo>
                  <a:lnTo>
                    <a:pt x="1879092" y="5554980"/>
                  </a:lnTo>
                  <a:lnTo>
                    <a:pt x="1879092" y="5411736"/>
                  </a:lnTo>
                  <a:lnTo>
                    <a:pt x="0" y="5411736"/>
                  </a:lnTo>
                  <a:lnTo>
                    <a:pt x="0" y="5750052"/>
                  </a:lnTo>
                  <a:lnTo>
                    <a:pt x="1879092" y="5750052"/>
                  </a:lnTo>
                  <a:lnTo>
                    <a:pt x="1879092" y="5661660"/>
                  </a:lnTo>
                  <a:lnTo>
                    <a:pt x="2289048" y="5661660"/>
                  </a:lnTo>
                  <a:lnTo>
                    <a:pt x="2289048" y="5554980"/>
                  </a:lnTo>
                  <a:close/>
                </a:path>
                <a:path w="5173980" h="5750559">
                  <a:moveTo>
                    <a:pt x="5041392" y="0"/>
                  </a:moveTo>
                  <a:lnTo>
                    <a:pt x="3162300" y="0"/>
                  </a:lnTo>
                  <a:lnTo>
                    <a:pt x="3162300" y="539496"/>
                  </a:lnTo>
                  <a:lnTo>
                    <a:pt x="5041392" y="539496"/>
                  </a:lnTo>
                  <a:lnTo>
                    <a:pt x="5041392" y="0"/>
                  </a:lnTo>
                  <a:close/>
                </a:path>
                <a:path w="5173980" h="5750559">
                  <a:moveTo>
                    <a:pt x="5173980" y="3031236"/>
                  </a:moveTo>
                  <a:lnTo>
                    <a:pt x="3066288" y="3031236"/>
                  </a:lnTo>
                  <a:lnTo>
                    <a:pt x="3066288" y="5335524"/>
                  </a:lnTo>
                  <a:lnTo>
                    <a:pt x="5173980" y="5335524"/>
                  </a:lnTo>
                  <a:lnTo>
                    <a:pt x="5173980" y="3031236"/>
                  </a:lnTo>
                  <a:close/>
                </a:path>
                <a:path w="5173980" h="5750559">
                  <a:moveTo>
                    <a:pt x="5173980" y="1072896"/>
                  </a:moveTo>
                  <a:lnTo>
                    <a:pt x="3294888" y="1072896"/>
                  </a:lnTo>
                  <a:lnTo>
                    <a:pt x="3294888" y="1612392"/>
                  </a:lnTo>
                  <a:lnTo>
                    <a:pt x="5173980" y="1612392"/>
                  </a:lnTo>
                  <a:lnTo>
                    <a:pt x="517398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538207" y="1405890"/>
              <a:ext cx="77470" cy="518159"/>
            </a:xfrm>
            <a:custGeom>
              <a:avLst/>
              <a:gdLst/>
              <a:ahLst/>
              <a:cxnLst/>
              <a:rect l="l" t="t" r="r" b="b"/>
              <a:pathLst>
                <a:path w="77470" h="518160">
                  <a:moveTo>
                    <a:pt x="0" y="441832"/>
                  </a:moveTo>
                  <a:lnTo>
                    <a:pt x="37846" y="518159"/>
                  </a:lnTo>
                  <a:lnTo>
                    <a:pt x="69861" y="454659"/>
                  </a:lnTo>
                  <a:lnTo>
                    <a:pt x="25273" y="454659"/>
                  </a:lnTo>
                  <a:lnTo>
                    <a:pt x="25310" y="441917"/>
                  </a:lnTo>
                  <a:lnTo>
                    <a:pt x="0" y="441832"/>
                  </a:lnTo>
                  <a:close/>
                </a:path>
                <a:path w="77470" h="518160">
                  <a:moveTo>
                    <a:pt x="25310" y="441917"/>
                  </a:moveTo>
                  <a:lnTo>
                    <a:pt x="25273" y="454659"/>
                  </a:lnTo>
                  <a:lnTo>
                    <a:pt x="50673" y="454659"/>
                  </a:lnTo>
                  <a:lnTo>
                    <a:pt x="50709" y="442002"/>
                  </a:lnTo>
                  <a:lnTo>
                    <a:pt x="25310" y="441917"/>
                  </a:lnTo>
                  <a:close/>
                </a:path>
                <a:path w="77470" h="518160">
                  <a:moveTo>
                    <a:pt x="50709" y="442002"/>
                  </a:moveTo>
                  <a:lnTo>
                    <a:pt x="50673" y="454659"/>
                  </a:lnTo>
                  <a:lnTo>
                    <a:pt x="69861" y="454659"/>
                  </a:lnTo>
                  <a:lnTo>
                    <a:pt x="76200" y="442086"/>
                  </a:lnTo>
                  <a:lnTo>
                    <a:pt x="50709" y="442002"/>
                  </a:lnTo>
                  <a:close/>
                </a:path>
                <a:path w="77470" h="518160">
                  <a:moveTo>
                    <a:pt x="26379" y="76157"/>
                  </a:moveTo>
                  <a:lnTo>
                    <a:pt x="25310" y="441917"/>
                  </a:lnTo>
                  <a:lnTo>
                    <a:pt x="50709" y="442002"/>
                  </a:lnTo>
                  <a:lnTo>
                    <a:pt x="51778" y="76242"/>
                  </a:lnTo>
                  <a:lnTo>
                    <a:pt x="26379" y="76157"/>
                  </a:lnTo>
                  <a:close/>
                </a:path>
                <a:path w="77470" h="518160">
                  <a:moveTo>
                    <a:pt x="70855" y="63500"/>
                  </a:moveTo>
                  <a:lnTo>
                    <a:pt x="51816" y="63500"/>
                  </a:lnTo>
                  <a:lnTo>
                    <a:pt x="51778" y="76242"/>
                  </a:lnTo>
                  <a:lnTo>
                    <a:pt x="77216" y="76326"/>
                  </a:lnTo>
                  <a:lnTo>
                    <a:pt x="70855" y="63500"/>
                  </a:lnTo>
                  <a:close/>
                </a:path>
                <a:path w="77470" h="518160">
                  <a:moveTo>
                    <a:pt x="51816" y="63500"/>
                  </a:moveTo>
                  <a:lnTo>
                    <a:pt x="26416" y="63500"/>
                  </a:lnTo>
                  <a:lnTo>
                    <a:pt x="26379" y="76157"/>
                  </a:lnTo>
                  <a:lnTo>
                    <a:pt x="51778" y="76242"/>
                  </a:lnTo>
                  <a:lnTo>
                    <a:pt x="51816" y="63500"/>
                  </a:lnTo>
                  <a:close/>
                </a:path>
                <a:path w="77470" h="518160">
                  <a:moveTo>
                    <a:pt x="39370" y="0"/>
                  </a:moveTo>
                  <a:lnTo>
                    <a:pt x="1016" y="76073"/>
                  </a:lnTo>
                  <a:lnTo>
                    <a:pt x="26379" y="76157"/>
                  </a:lnTo>
                  <a:lnTo>
                    <a:pt x="26416" y="63500"/>
                  </a:lnTo>
                  <a:lnTo>
                    <a:pt x="70855" y="63500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721342" y="1491741"/>
            <a:ext cx="803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2,5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73418" y="4819649"/>
            <a:ext cx="5355590" cy="4227830"/>
          </a:xfrm>
          <a:custGeom>
            <a:avLst/>
            <a:gdLst/>
            <a:ahLst/>
            <a:cxnLst/>
            <a:rect l="l" t="t" r="r" b="b"/>
            <a:pathLst>
              <a:path w="5355590" h="4227830">
                <a:moveTo>
                  <a:pt x="950976" y="38100"/>
                </a:moveTo>
                <a:lnTo>
                  <a:pt x="925576" y="25400"/>
                </a:lnTo>
                <a:lnTo>
                  <a:pt x="874776" y="0"/>
                </a:lnTo>
                <a:lnTo>
                  <a:pt x="874776" y="25400"/>
                </a:lnTo>
                <a:lnTo>
                  <a:pt x="76200" y="25400"/>
                </a:lnTo>
                <a:lnTo>
                  <a:pt x="76200" y="0"/>
                </a:ln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874776" y="50800"/>
                </a:lnTo>
                <a:lnTo>
                  <a:pt x="874776" y="76200"/>
                </a:lnTo>
                <a:lnTo>
                  <a:pt x="925576" y="50800"/>
                </a:lnTo>
                <a:lnTo>
                  <a:pt x="950976" y="38100"/>
                </a:lnTo>
                <a:close/>
              </a:path>
              <a:path w="5355590" h="4227830">
                <a:moveTo>
                  <a:pt x="2842006" y="3787254"/>
                </a:moveTo>
                <a:lnTo>
                  <a:pt x="2835630" y="3774402"/>
                </a:lnTo>
                <a:lnTo>
                  <a:pt x="2804160" y="3710940"/>
                </a:lnTo>
                <a:lnTo>
                  <a:pt x="2765806" y="3787025"/>
                </a:lnTo>
                <a:lnTo>
                  <a:pt x="2791168" y="3787102"/>
                </a:lnTo>
                <a:lnTo>
                  <a:pt x="2790088" y="4151338"/>
                </a:lnTo>
                <a:lnTo>
                  <a:pt x="2764790" y="4151261"/>
                </a:lnTo>
                <a:lnTo>
                  <a:pt x="2802636" y="4227576"/>
                </a:lnTo>
                <a:lnTo>
                  <a:pt x="2834614" y="4164114"/>
                </a:lnTo>
                <a:lnTo>
                  <a:pt x="2840990" y="4151490"/>
                </a:lnTo>
                <a:lnTo>
                  <a:pt x="2815488" y="4151414"/>
                </a:lnTo>
                <a:lnTo>
                  <a:pt x="2816568" y="3787178"/>
                </a:lnTo>
                <a:lnTo>
                  <a:pt x="2842006" y="3787254"/>
                </a:lnTo>
                <a:close/>
              </a:path>
              <a:path w="5355590" h="4227830">
                <a:moveTo>
                  <a:pt x="5355336" y="38100"/>
                </a:moveTo>
                <a:lnTo>
                  <a:pt x="5329936" y="25400"/>
                </a:lnTo>
                <a:lnTo>
                  <a:pt x="5279136" y="0"/>
                </a:lnTo>
                <a:lnTo>
                  <a:pt x="5279136" y="25400"/>
                </a:lnTo>
                <a:lnTo>
                  <a:pt x="4892040" y="25400"/>
                </a:lnTo>
                <a:lnTo>
                  <a:pt x="4892040" y="0"/>
                </a:lnTo>
                <a:lnTo>
                  <a:pt x="4815840" y="38100"/>
                </a:lnTo>
                <a:lnTo>
                  <a:pt x="4892040" y="76200"/>
                </a:lnTo>
                <a:lnTo>
                  <a:pt x="4892040" y="50800"/>
                </a:lnTo>
                <a:lnTo>
                  <a:pt x="5279136" y="50800"/>
                </a:lnTo>
                <a:lnTo>
                  <a:pt x="5279136" y="76200"/>
                </a:lnTo>
                <a:lnTo>
                  <a:pt x="5329936" y="50800"/>
                </a:lnTo>
                <a:lnTo>
                  <a:pt x="5355336" y="3810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721342" y="8617102"/>
            <a:ext cx="803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2,5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36731" y="4997957"/>
            <a:ext cx="8032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2,5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89318" y="4997957"/>
            <a:ext cx="5930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4 </a:t>
            </a:r>
            <a:r>
              <a:rPr sz="2000" b="1" spc="-2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621630" y="7563275"/>
            <a:ext cx="249821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560" y="0"/>
            <a:ext cx="1206929" cy="11009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152400"/>
            <a:ext cx="13004800" cy="8905103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876800" cy="73152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054601" y="1219201"/>
            <a:ext cx="7772400" cy="447177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846"/>
              </a:lnSpc>
            </a:pPr>
            <a:r>
              <a:rPr lang="en-US" sz="5477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Akdeniz Karpaz </a:t>
            </a:r>
            <a:r>
              <a:rPr lang="en-US" sz="5477" b="1" dirty="0" err="1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Üniversitesi</a:t>
            </a:r>
            <a:r>
              <a:rPr lang="en-US" sz="5477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endParaRPr lang="tr-TR" sz="5477" b="1" dirty="0" smtClean="0">
              <a:solidFill>
                <a:srgbClr val="484237"/>
              </a:solidFill>
              <a:latin typeface="Gelasio" pitchFamily="34" charset="0"/>
              <a:ea typeface="Gelasio" pitchFamily="34" charset="-122"/>
              <a:cs typeface="Gelasio" pitchFamily="34" charset="-120"/>
            </a:endParaRPr>
          </a:p>
          <a:p>
            <a:pPr>
              <a:lnSpc>
                <a:spcPts val="6846"/>
              </a:lnSpc>
            </a:pPr>
            <a:r>
              <a:rPr lang="en-US" sz="5477" b="1" dirty="0" err="1" smtClean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Türkçe</a:t>
            </a:r>
            <a:r>
              <a:rPr lang="en-US" sz="5477" b="1" dirty="0" smtClean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</a:t>
            </a:r>
            <a:r>
              <a:rPr lang="en-US" sz="5477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Programlar Tez Yazım Kılavuzu</a:t>
            </a:r>
            <a:endParaRPr lang="en-US" sz="5477" dirty="0"/>
          </a:p>
        </p:txBody>
      </p:sp>
      <p:sp>
        <p:nvSpPr>
          <p:cNvPr id="6" name="Text 3"/>
          <p:cNvSpPr/>
          <p:nvPr/>
        </p:nvSpPr>
        <p:spPr>
          <a:xfrm>
            <a:off x="5241826" y="5029200"/>
            <a:ext cx="7376826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ct val="200000"/>
              </a:lnSpc>
            </a:pPr>
            <a:r>
              <a:rPr lang="en-US" sz="2000" dirty="0">
                <a:solidFill>
                  <a:srgbClr val="746558"/>
                </a:solidFill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Bu kılavuz, Akdeniz Karpaz Üniversitesi Türkçe Programlar öğrencilerine tez yazım sürecinde yardımcı olmak amacıyla hazırlanmıştır. Bu rehber, tez yazımının temel aşamalarını ve önemli noktalarını ele almaktadır.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1918" y="-152401"/>
            <a:ext cx="1472882" cy="131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89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2660" y="2418968"/>
            <a:ext cx="5034280" cy="553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18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Adı</a:t>
            </a:r>
            <a:r>
              <a:rPr sz="24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Soyadı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ts val="2875"/>
              </a:lnSpc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>
              <a:latin typeface="Arial"/>
              <a:cs typeface="Arial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0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 savunması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tarihi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yazılacak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olmayacak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883400" y="914400"/>
            <a:ext cx="5752465" cy="8247380"/>
            <a:chOff x="6687311" y="1088136"/>
            <a:chExt cx="5752465" cy="82473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87311" y="1299972"/>
              <a:ext cx="5752338" cy="803529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507" y="1344168"/>
              <a:ext cx="5527548" cy="78105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25157" y="1337818"/>
              <a:ext cx="5540375" cy="7823200"/>
            </a:xfrm>
            <a:custGeom>
              <a:avLst/>
              <a:gdLst/>
              <a:ahLst/>
              <a:cxnLst/>
              <a:rect l="l" t="t" r="r" b="b"/>
              <a:pathLst>
                <a:path w="5540375" h="7823200">
                  <a:moveTo>
                    <a:pt x="0" y="7823200"/>
                  </a:moveTo>
                  <a:lnTo>
                    <a:pt x="5540248" y="7823200"/>
                  </a:lnTo>
                  <a:lnTo>
                    <a:pt x="5540248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87311" y="1296924"/>
              <a:ext cx="5747765" cy="80352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1507" y="1341120"/>
              <a:ext cx="5522976" cy="78105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25157" y="1334770"/>
              <a:ext cx="5535930" cy="7823200"/>
            </a:xfrm>
            <a:custGeom>
              <a:avLst/>
              <a:gdLst/>
              <a:ahLst/>
              <a:cxnLst/>
              <a:rect l="l" t="t" r="r" b="b"/>
              <a:pathLst>
                <a:path w="5535930" h="7823200">
                  <a:moveTo>
                    <a:pt x="0" y="7823200"/>
                  </a:moveTo>
                  <a:lnTo>
                    <a:pt x="5535676" y="7823200"/>
                  </a:lnTo>
                  <a:lnTo>
                    <a:pt x="5535676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13264" y="2339339"/>
              <a:ext cx="1879600" cy="338455"/>
            </a:xfrm>
            <a:custGeom>
              <a:avLst/>
              <a:gdLst/>
              <a:ahLst/>
              <a:cxnLst/>
              <a:rect l="l" t="t" r="r" b="b"/>
              <a:pathLst>
                <a:path w="1879600" h="338455">
                  <a:moveTo>
                    <a:pt x="1879092" y="0"/>
                  </a:moveTo>
                  <a:lnTo>
                    <a:pt x="0" y="0"/>
                  </a:lnTo>
                  <a:lnTo>
                    <a:pt x="0" y="338327"/>
                  </a:lnTo>
                  <a:lnTo>
                    <a:pt x="1879092" y="338327"/>
                  </a:lnTo>
                  <a:lnTo>
                    <a:pt x="1879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50964" y="2839211"/>
              <a:ext cx="5175885" cy="5120640"/>
            </a:xfrm>
            <a:custGeom>
              <a:avLst/>
              <a:gdLst/>
              <a:ahLst/>
              <a:cxnLst/>
              <a:rect l="l" t="t" r="r" b="b"/>
              <a:pathLst>
                <a:path w="5175884" h="5120640">
                  <a:moveTo>
                    <a:pt x="1371587" y="0"/>
                  </a:moveTo>
                  <a:lnTo>
                    <a:pt x="44196" y="0"/>
                  </a:lnTo>
                  <a:lnTo>
                    <a:pt x="44196" y="1296924"/>
                  </a:lnTo>
                  <a:lnTo>
                    <a:pt x="1371587" y="1296924"/>
                  </a:lnTo>
                  <a:lnTo>
                    <a:pt x="1371587" y="0"/>
                  </a:lnTo>
                  <a:close/>
                </a:path>
                <a:path w="5175884" h="5120640">
                  <a:moveTo>
                    <a:pt x="2295144" y="4920996"/>
                  </a:moveTo>
                  <a:lnTo>
                    <a:pt x="1879092" y="4920996"/>
                  </a:lnTo>
                  <a:lnTo>
                    <a:pt x="1879092" y="4782312"/>
                  </a:lnTo>
                  <a:lnTo>
                    <a:pt x="0" y="4782312"/>
                  </a:lnTo>
                  <a:lnTo>
                    <a:pt x="0" y="5120640"/>
                  </a:lnTo>
                  <a:lnTo>
                    <a:pt x="1879092" y="5120640"/>
                  </a:lnTo>
                  <a:lnTo>
                    <a:pt x="1879092" y="5029200"/>
                  </a:lnTo>
                  <a:lnTo>
                    <a:pt x="2295144" y="5029200"/>
                  </a:lnTo>
                  <a:lnTo>
                    <a:pt x="2295144" y="4920996"/>
                  </a:lnTo>
                  <a:close/>
                </a:path>
                <a:path w="5175884" h="5120640">
                  <a:moveTo>
                    <a:pt x="5175504" y="2366772"/>
                  </a:moveTo>
                  <a:lnTo>
                    <a:pt x="3066288" y="2366772"/>
                  </a:lnTo>
                  <a:lnTo>
                    <a:pt x="3066288" y="4707636"/>
                  </a:lnTo>
                  <a:lnTo>
                    <a:pt x="5175504" y="4707636"/>
                  </a:lnTo>
                  <a:lnTo>
                    <a:pt x="5175504" y="2366772"/>
                  </a:lnTo>
                  <a:close/>
                </a:path>
                <a:path w="5175884" h="5120640">
                  <a:moveTo>
                    <a:pt x="5175504" y="388632"/>
                  </a:moveTo>
                  <a:lnTo>
                    <a:pt x="3294888" y="388632"/>
                  </a:lnTo>
                  <a:lnTo>
                    <a:pt x="3294888" y="1036320"/>
                  </a:lnTo>
                  <a:lnTo>
                    <a:pt x="5175504" y="1036320"/>
                  </a:lnTo>
                  <a:lnTo>
                    <a:pt x="5175504" y="38863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33615" y="1088136"/>
              <a:ext cx="5459730" cy="211302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7811" y="1132332"/>
              <a:ext cx="5234940" cy="188823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871461" y="1125982"/>
              <a:ext cx="5247640" cy="1901189"/>
            </a:xfrm>
            <a:custGeom>
              <a:avLst/>
              <a:gdLst/>
              <a:ahLst/>
              <a:cxnLst/>
              <a:rect l="l" t="t" r="r" b="b"/>
              <a:pathLst>
                <a:path w="5247640" h="1901189">
                  <a:moveTo>
                    <a:pt x="0" y="1900935"/>
                  </a:moveTo>
                  <a:lnTo>
                    <a:pt x="5247640" y="1900935"/>
                  </a:lnTo>
                  <a:lnTo>
                    <a:pt x="5247640" y="0"/>
                  </a:lnTo>
                  <a:lnTo>
                    <a:pt x="0" y="0"/>
                  </a:lnTo>
                  <a:lnTo>
                    <a:pt x="0" y="1900935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Kapak</a:t>
            </a:r>
            <a:r>
              <a:rPr b="1" spc="-14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22" name="Rectangle 21"/>
          <p:cNvSpPr/>
          <p:nvPr/>
        </p:nvSpPr>
        <p:spPr>
          <a:xfrm>
            <a:off x="8710867" y="7353299"/>
            <a:ext cx="2498217" cy="685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6318" y="0"/>
            <a:ext cx="995171" cy="9077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687311" y="1296924"/>
            <a:ext cx="5748020" cy="8035290"/>
            <a:chOff x="6687311" y="1296924"/>
            <a:chExt cx="5748020" cy="80352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87311" y="1296924"/>
              <a:ext cx="5747765" cy="80352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507" y="1341120"/>
              <a:ext cx="5522976" cy="7810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25157" y="1334770"/>
              <a:ext cx="5535930" cy="7823200"/>
            </a:xfrm>
            <a:custGeom>
              <a:avLst/>
              <a:gdLst/>
              <a:ahLst/>
              <a:cxnLst/>
              <a:rect l="l" t="t" r="r" b="b"/>
              <a:pathLst>
                <a:path w="5535930" h="7823200">
                  <a:moveTo>
                    <a:pt x="0" y="7823200"/>
                  </a:moveTo>
                  <a:lnTo>
                    <a:pt x="5535676" y="7823200"/>
                  </a:lnTo>
                  <a:lnTo>
                    <a:pt x="5535676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13264" y="2186940"/>
              <a:ext cx="1879600" cy="647700"/>
            </a:xfrm>
            <a:custGeom>
              <a:avLst/>
              <a:gdLst/>
              <a:ahLst/>
              <a:cxnLst/>
              <a:rect l="l" t="t" r="r" b="b"/>
              <a:pathLst>
                <a:path w="1879600" h="647700">
                  <a:moveTo>
                    <a:pt x="1879092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879092" y="647700"/>
                  </a:lnTo>
                  <a:lnTo>
                    <a:pt x="1879092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50964" y="2839211"/>
              <a:ext cx="5175885" cy="5120640"/>
            </a:xfrm>
            <a:custGeom>
              <a:avLst/>
              <a:gdLst/>
              <a:ahLst/>
              <a:cxnLst/>
              <a:rect l="l" t="t" r="r" b="b"/>
              <a:pathLst>
                <a:path w="5175884" h="5120640">
                  <a:moveTo>
                    <a:pt x="1371587" y="0"/>
                  </a:moveTo>
                  <a:lnTo>
                    <a:pt x="44196" y="0"/>
                  </a:lnTo>
                  <a:lnTo>
                    <a:pt x="44196" y="1296924"/>
                  </a:lnTo>
                  <a:lnTo>
                    <a:pt x="1371587" y="1296924"/>
                  </a:lnTo>
                  <a:lnTo>
                    <a:pt x="1371587" y="0"/>
                  </a:lnTo>
                  <a:close/>
                </a:path>
                <a:path w="5175884" h="5120640">
                  <a:moveTo>
                    <a:pt x="2295144" y="4920996"/>
                  </a:moveTo>
                  <a:lnTo>
                    <a:pt x="1879092" y="4920996"/>
                  </a:lnTo>
                  <a:lnTo>
                    <a:pt x="1879092" y="4782312"/>
                  </a:lnTo>
                  <a:lnTo>
                    <a:pt x="0" y="4782312"/>
                  </a:lnTo>
                  <a:lnTo>
                    <a:pt x="0" y="5120640"/>
                  </a:lnTo>
                  <a:lnTo>
                    <a:pt x="1879092" y="5120640"/>
                  </a:lnTo>
                  <a:lnTo>
                    <a:pt x="1879092" y="5029200"/>
                  </a:lnTo>
                  <a:lnTo>
                    <a:pt x="2295144" y="5029200"/>
                  </a:lnTo>
                  <a:lnTo>
                    <a:pt x="2295144" y="4920996"/>
                  </a:lnTo>
                  <a:close/>
                </a:path>
                <a:path w="5175884" h="5120640">
                  <a:moveTo>
                    <a:pt x="5175504" y="2366772"/>
                  </a:moveTo>
                  <a:lnTo>
                    <a:pt x="3066288" y="2366772"/>
                  </a:lnTo>
                  <a:lnTo>
                    <a:pt x="3066288" y="4707636"/>
                  </a:lnTo>
                  <a:lnTo>
                    <a:pt x="5175504" y="4707636"/>
                  </a:lnTo>
                  <a:lnTo>
                    <a:pt x="5175504" y="2366772"/>
                  </a:lnTo>
                  <a:close/>
                </a:path>
                <a:path w="5175884" h="5120640">
                  <a:moveTo>
                    <a:pt x="5175504" y="388632"/>
                  </a:moveTo>
                  <a:lnTo>
                    <a:pt x="3294888" y="388632"/>
                  </a:lnTo>
                  <a:lnTo>
                    <a:pt x="3294888" y="1036320"/>
                  </a:lnTo>
                  <a:lnTo>
                    <a:pt x="5175504" y="1036320"/>
                  </a:lnTo>
                  <a:lnTo>
                    <a:pt x="5175504" y="38863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2091" y="2621280"/>
              <a:ext cx="5458206" cy="21130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6287" y="2665476"/>
              <a:ext cx="5233415" cy="18882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869937" y="2659126"/>
              <a:ext cx="5246370" cy="1901189"/>
            </a:xfrm>
            <a:custGeom>
              <a:avLst/>
              <a:gdLst/>
              <a:ahLst/>
              <a:cxnLst/>
              <a:rect l="l" t="t" r="r" b="b"/>
              <a:pathLst>
                <a:path w="5246370" h="1901189">
                  <a:moveTo>
                    <a:pt x="0" y="1900936"/>
                  </a:moveTo>
                  <a:lnTo>
                    <a:pt x="5246115" y="1900936"/>
                  </a:lnTo>
                  <a:lnTo>
                    <a:pt x="5246115" y="0"/>
                  </a:lnTo>
                  <a:lnTo>
                    <a:pt x="0" y="0"/>
                  </a:lnTo>
                  <a:lnTo>
                    <a:pt x="0" y="190093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62660" y="2418968"/>
            <a:ext cx="5034280" cy="553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18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Adı</a:t>
            </a:r>
            <a:r>
              <a:rPr sz="24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Soyadı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ts val="2875"/>
              </a:lnSpc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>
              <a:latin typeface="Arial"/>
              <a:cs typeface="Arial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0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 savunması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tarihi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yazılacak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olmayacak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Kapak</a:t>
            </a:r>
            <a:r>
              <a:rPr b="1" spc="-14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19" name="Rectangle 18"/>
          <p:cNvSpPr/>
          <p:nvPr/>
        </p:nvSpPr>
        <p:spPr>
          <a:xfrm>
            <a:off x="8584366" y="7391400"/>
            <a:ext cx="2498217" cy="9177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4000" y="0"/>
            <a:ext cx="1257490" cy="11470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41947" y="1296924"/>
            <a:ext cx="6240145" cy="8035290"/>
            <a:chOff x="6441947" y="1296924"/>
            <a:chExt cx="6240145" cy="80352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87311" y="1296924"/>
              <a:ext cx="5747765" cy="80352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1507" y="1341120"/>
              <a:ext cx="5522976" cy="7810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25157" y="1334770"/>
              <a:ext cx="5535930" cy="7823200"/>
            </a:xfrm>
            <a:custGeom>
              <a:avLst/>
              <a:gdLst/>
              <a:ahLst/>
              <a:cxnLst/>
              <a:rect l="l" t="t" r="r" b="b"/>
              <a:pathLst>
                <a:path w="5535930" h="7823200">
                  <a:moveTo>
                    <a:pt x="0" y="7823200"/>
                  </a:moveTo>
                  <a:lnTo>
                    <a:pt x="5535676" y="7823200"/>
                  </a:lnTo>
                  <a:lnTo>
                    <a:pt x="5535676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13263" y="2186940"/>
              <a:ext cx="1879600" cy="647700"/>
            </a:xfrm>
            <a:custGeom>
              <a:avLst/>
              <a:gdLst/>
              <a:ahLst/>
              <a:cxnLst/>
              <a:rect l="l" t="t" r="r" b="b"/>
              <a:pathLst>
                <a:path w="1879600" h="647700">
                  <a:moveTo>
                    <a:pt x="1879092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879092" y="647700"/>
                  </a:lnTo>
                  <a:lnTo>
                    <a:pt x="1879092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50964" y="2839211"/>
              <a:ext cx="5175885" cy="5120640"/>
            </a:xfrm>
            <a:custGeom>
              <a:avLst/>
              <a:gdLst/>
              <a:ahLst/>
              <a:cxnLst/>
              <a:rect l="l" t="t" r="r" b="b"/>
              <a:pathLst>
                <a:path w="5175884" h="5120640">
                  <a:moveTo>
                    <a:pt x="1371587" y="0"/>
                  </a:moveTo>
                  <a:lnTo>
                    <a:pt x="44196" y="0"/>
                  </a:lnTo>
                  <a:lnTo>
                    <a:pt x="44196" y="1296924"/>
                  </a:lnTo>
                  <a:lnTo>
                    <a:pt x="1371587" y="1296924"/>
                  </a:lnTo>
                  <a:lnTo>
                    <a:pt x="1371587" y="0"/>
                  </a:lnTo>
                  <a:close/>
                </a:path>
                <a:path w="5175884" h="5120640">
                  <a:moveTo>
                    <a:pt x="2295144" y="4920996"/>
                  </a:moveTo>
                  <a:lnTo>
                    <a:pt x="1879092" y="4920996"/>
                  </a:lnTo>
                  <a:lnTo>
                    <a:pt x="1879092" y="4782312"/>
                  </a:lnTo>
                  <a:lnTo>
                    <a:pt x="0" y="4782312"/>
                  </a:lnTo>
                  <a:lnTo>
                    <a:pt x="0" y="5120640"/>
                  </a:lnTo>
                  <a:lnTo>
                    <a:pt x="1879092" y="5120640"/>
                  </a:lnTo>
                  <a:lnTo>
                    <a:pt x="1879092" y="5029200"/>
                  </a:lnTo>
                  <a:lnTo>
                    <a:pt x="2295144" y="5029200"/>
                  </a:lnTo>
                  <a:lnTo>
                    <a:pt x="2295144" y="4920996"/>
                  </a:lnTo>
                  <a:close/>
                </a:path>
                <a:path w="5175884" h="5120640">
                  <a:moveTo>
                    <a:pt x="5175504" y="2366772"/>
                  </a:moveTo>
                  <a:lnTo>
                    <a:pt x="3066288" y="2366772"/>
                  </a:lnTo>
                  <a:lnTo>
                    <a:pt x="3066288" y="4707636"/>
                  </a:lnTo>
                  <a:lnTo>
                    <a:pt x="5175504" y="4707636"/>
                  </a:lnTo>
                  <a:lnTo>
                    <a:pt x="5175504" y="2366772"/>
                  </a:lnTo>
                  <a:close/>
                </a:path>
                <a:path w="5175884" h="5120640">
                  <a:moveTo>
                    <a:pt x="5175504" y="388632"/>
                  </a:moveTo>
                  <a:lnTo>
                    <a:pt x="3294888" y="388632"/>
                  </a:lnTo>
                  <a:lnTo>
                    <a:pt x="3294888" y="1036320"/>
                  </a:lnTo>
                  <a:lnTo>
                    <a:pt x="5175504" y="1036320"/>
                  </a:lnTo>
                  <a:lnTo>
                    <a:pt x="5175504" y="38863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1947" y="4472965"/>
              <a:ext cx="6240017" cy="11224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6143" y="4517136"/>
              <a:ext cx="6015228" cy="8976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79793" y="4510786"/>
              <a:ext cx="6028055" cy="910590"/>
            </a:xfrm>
            <a:custGeom>
              <a:avLst/>
              <a:gdLst/>
              <a:ahLst/>
              <a:cxnLst/>
              <a:rect l="l" t="t" r="r" b="b"/>
              <a:pathLst>
                <a:path w="6028055" h="910589">
                  <a:moveTo>
                    <a:pt x="0" y="910336"/>
                  </a:moveTo>
                  <a:lnTo>
                    <a:pt x="6027928" y="910336"/>
                  </a:lnTo>
                  <a:lnTo>
                    <a:pt x="6027928" y="0"/>
                  </a:lnTo>
                  <a:lnTo>
                    <a:pt x="0" y="0"/>
                  </a:lnTo>
                  <a:lnTo>
                    <a:pt x="0" y="91033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65819" y="4782312"/>
              <a:ext cx="2228087" cy="45872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962660" y="2420493"/>
            <a:ext cx="5034280" cy="553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 dirty="0">
              <a:latin typeface="Arial"/>
              <a:cs typeface="Arial"/>
            </a:endParaRPr>
          </a:p>
          <a:p>
            <a:pPr marL="725805" indent="-281940">
              <a:lnSpc>
                <a:spcPts val="2870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18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Adı</a:t>
            </a:r>
            <a:r>
              <a:rPr sz="24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Soyadı</a:t>
            </a:r>
            <a:endParaRPr sz="2400" dirty="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 dirty="0">
              <a:latin typeface="Arial"/>
              <a:cs typeface="Arial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 dirty="0">
              <a:latin typeface="Microsoft Sans Serif"/>
              <a:cs typeface="Microsoft Sans Serif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spcBef>
                <a:spcPts val="5"/>
              </a:spcBef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 savunması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tarihi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yazılacak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olmayacak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Kapak</a:t>
            </a:r>
            <a:r>
              <a:rPr b="1" spc="-14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20" name="Rectangle 19"/>
          <p:cNvSpPr/>
          <p:nvPr/>
        </p:nvSpPr>
        <p:spPr>
          <a:xfrm>
            <a:off x="8443341" y="7467600"/>
            <a:ext cx="2498217" cy="8156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7800" y="0"/>
            <a:ext cx="1333690" cy="121659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8146" y="-20595"/>
            <a:ext cx="13004292" cy="9753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61739" y="190097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26706" y="1276329"/>
            <a:ext cx="6380225" cy="8035290"/>
            <a:chOff x="6054852" y="1296924"/>
            <a:chExt cx="6380225" cy="80352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7312" y="1296924"/>
              <a:ext cx="5747765" cy="80352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1508" y="1341120"/>
              <a:ext cx="5522976" cy="7810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25158" y="1334770"/>
              <a:ext cx="5535930" cy="7823200"/>
            </a:xfrm>
            <a:custGeom>
              <a:avLst/>
              <a:gdLst/>
              <a:ahLst/>
              <a:cxnLst/>
              <a:rect l="l" t="t" r="r" b="b"/>
              <a:pathLst>
                <a:path w="5535930" h="7823200">
                  <a:moveTo>
                    <a:pt x="0" y="7823200"/>
                  </a:moveTo>
                  <a:lnTo>
                    <a:pt x="5535676" y="7823200"/>
                  </a:lnTo>
                  <a:lnTo>
                    <a:pt x="5535676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13264" y="2186940"/>
              <a:ext cx="1879600" cy="647700"/>
            </a:xfrm>
            <a:custGeom>
              <a:avLst/>
              <a:gdLst/>
              <a:ahLst/>
              <a:cxnLst/>
              <a:rect l="l" t="t" r="r" b="b"/>
              <a:pathLst>
                <a:path w="1879600" h="647700">
                  <a:moveTo>
                    <a:pt x="1879092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1879092" y="647700"/>
                  </a:lnTo>
                  <a:lnTo>
                    <a:pt x="1879092" y="0"/>
                  </a:lnTo>
                  <a:close/>
                </a:path>
              </a:pathLst>
            </a:custGeom>
            <a:solidFill>
              <a:srgbClr val="CACA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50964" y="2839211"/>
              <a:ext cx="5175885" cy="5120640"/>
            </a:xfrm>
            <a:custGeom>
              <a:avLst/>
              <a:gdLst/>
              <a:ahLst/>
              <a:cxnLst/>
              <a:rect l="l" t="t" r="r" b="b"/>
              <a:pathLst>
                <a:path w="5175884" h="5120640">
                  <a:moveTo>
                    <a:pt x="1371587" y="0"/>
                  </a:moveTo>
                  <a:lnTo>
                    <a:pt x="44196" y="0"/>
                  </a:lnTo>
                  <a:lnTo>
                    <a:pt x="44196" y="1296924"/>
                  </a:lnTo>
                  <a:lnTo>
                    <a:pt x="1371587" y="1296924"/>
                  </a:lnTo>
                  <a:lnTo>
                    <a:pt x="1371587" y="0"/>
                  </a:lnTo>
                  <a:close/>
                </a:path>
                <a:path w="5175884" h="5120640">
                  <a:moveTo>
                    <a:pt x="2295144" y="4920996"/>
                  </a:moveTo>
                  <a:lnTo>
                    <a:pt x="1879092" y="4920996"/>
                  </a:lnTo>
                  <a:lnTo>
                    <a:pt x="1879092" y="4782312"/>
                  </a:lnTo>
                  <a:lnTo>
                    <a:pt x="0" y="4782312"/>
                  </a:lnTo>
                  <a:lnTo>
                    <a:pt x="0" y="5120640"/>
                  </a:lnTo>
                  <a:lnTo>
                    <a:pt x="1879092" y="5120640"/>
                  </a:lnTo>
                  <a:lnTo>
                    <a:pt x="1879092" y="5029200"/>
                  </a:lnTo>
                  <a:lnTo>
                    <a:pt x="2295144" y="5029200"/>
                  </a:lnTo>
                  <a:lnTo>
                    <a:pt x="2295144" y="4920996"/>
                  </a:lnTo>
                  <a:close/>
                </a:path>
                <a:path w="5175884" h="5120640">
                  <a:moveTo>
                    <a:pt x="5175504" y="2366772"/>
                  </a:moveTo>
                  <a:lnTo>
                    <a:pt x="3066288" y="2366772"/>
                  </a:lnTo>
                  <a:lnTo>
                    <a:pt x="3066288" y="4707636"/>
                  </a:lnTo>
                  <a:lnTo>
                    <a:pt x="5175504" y="4707636"/>
                  </a:lnTo>
                  <a:lnTo>
                    <a:pt x="5175504" y="2366772"/>
                  </a:lnTo>
                  <a:close/>
                </a:path>
                <a:path w="5175884" h="5120640">
                  <a:moveTo>
                    <a:pt x="5175504" y="388632"/>
                  </a:moveTo>
                  <a:lnTo>
                    <a:pt x="3294888" y="388632"/>
                  </a:lnTo>
                  <a:lnTo>
                    <a:pt x="3294888" y="1036320"/>
                  </a:lnTo>
                  <a:lnTo>
                    <a:pt x="5175504" y="1036320"/>
                  </a:lnTo>
                  <a:lnTo>
                    <a:pt x="5175504" y="388632"/>
                  </a:lnTo>
                  <a:close/>
                </a:path>
              </a:pathLst>
            </a:custGeom>
            <a:solidFill>
              <a:srgbClr val="C9C9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4852" y="5594603"/>
              <a:ext cx="4534661" cy="22395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9048" y="5638800"/>
              <a:ext cx="4309872" cy="190182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118097" y="5513070"/>
              <a:ext cx="4323080" cy="2027555"/>
            </a:xfrm>
            <a:custGeom>
              <a:avLst/>
              <a:gdLst/>
              <a:ahLst/>
              <a:cxnLst/>
              <a:rect l="l" t="t" r="r" b="b"/>
              <a:pathLst>
                <a:path w="4323080" h="2027554">
                  <a:moveTo>
                    <a:pt x="0" y="2027427"/>
                  </a:moveTo>
                  <a:lnTo>
                    <a:pt x="4322572" y="2027427"/>
                  </a:lnTo>
                  <a:lnTo>
                    <a:pt x="4322572" y="0"/>
                  </a:lnTo>
                  <a:lnTo>
                    <a:pt x="0" y="0"/>
                  </a:lnTo>
                  <a:lnTo>
                    <a:pt x="0" y="2027427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34514" y="2399898"/>
            <a:ext cx="5034280" cy="3676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 dirty="0">
              <a:latin typeface="Arial"/>
              <a:cs typeface="Arial"/>
            </a:endParaRPr>
          </a:p>
          <a:p>
            <a:pPr marL="725805" indent="-281940">
              <a:lnSpc>
                <a:spcPts val="2870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18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Adı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Soyadı</a:t>
            </a:r>
            <a:endParaRPr sz="2400" dirty="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 dirty="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66059" y="6050513"/>
            <a:ext cx="4471035" cy="1882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3370" indent="-280670">
              <a:lnSpc>
                <a:spcPts val="2875"/>
              </a:lnSpc>
              <a:spcBef>
                <a:spcPts val="100"/>
              </a:spcBef>
              <a:buSzPct val="147916"/>
              <a:buChar char="•"/>
              <a:tabLst>
                <a:tab pos="29337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 dirty="0">
              <a:latin typeface="Microsoft Sans Serif"/>
              <a:cs typeface="Microsoft Sans Serif"/>
            </a:endParaRPr>
          </a:p>
          <a:p>
            <a:pPr marL="294640" indent="-281940">
              <a:lnSpc>
                <a:spcPts val="2875"/>
              </a:lnSpc>
              <a:buSzPct val="150000"/>
              <a:buChar char="•"/>
              <a:tabLst>
                <a:tab pos="29464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 dirty="0">
              <a:latin typeface="Microsoft Sans Serif"/>
              <a:cs typeface="Microsoft Sans Serif"/>
            </a:endParaRPr>
          </a:p>
          <a:p>
            <a:pPr marL="293370" indent="-280670">
              <a:lnSpc>
                <a:spcPts val="2875"/>
              </a:lnSpc>
              <a:buSzPct val="147916"/>
              <a:buChar char="•"/>
              <a:tabLst>
                <a:tab pos="293370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 dirty="0">
              <a:latin typeface="Microsoft Sans Serif"/>
              <a:cs typeface="Microsoft Sans Serif"/>
            </a:endParaRPr>
          </a:p>
          <a:p>
            <a:pPr marL="293370" indent="-280670">
              <a:lnSpc>
                <a:spcPts val="2875"/>
              </a:lnSpc>
              <a:buSzPct val="147916"/>
              <a:buChar char="•"/>
              <a:tabLst>
                <a:tab pos="29337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 savunması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tarihi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yazılacak</a:t>
            </a:r>
            <a:endParaRPr sz="2400" dirty="0">
              <a:latin typeface="Microsoft Sans Serif"/>
              <a:cs typeface="Microsoft Sans Serif"/>
            </a:endParaRPr>
          </a:p>
          <a:p>
            <a:pPr marL="293370" indent="-280670">
              <a:lnSpc>
                <a:spcPct val="100000"/>
              </a:lnSpc>
              <a:buSzPct val="147916"/>
              <a:buChar char="•"/>
              <a:tabLst>
                <a:tab pos="29337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olmayacak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511964" y="6134333"/>
            <a:ext cx="1598930" cy="972185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 marR="5080">
              <a:lnSpc>
                <a:spcPct val="79400"/>
              </a:lnSpc>
              <a:spcBef>
                <a:spcPts val="690"/>
              </a:spcBef>
            </a:pPr>
            <a:r>
              <a:rPr sz="2400" b="1" spc="-25" dirty="0">
                <a:solidFill>
                  <a:srgbClr val="0099FF"/>
                </a:solidFill>
                <a:latin typeface="Arial"/>
                <a:cs typeface="Arial"/>
              </a:rPr>
              <a:t>Tez </a:t>
            </a:r>
            <a:r>
              <a:rPr sz="2400" b="1" spc="-10" dirty="0">
                <a:solidFill>
                  <a:srgbClr val="0099FF"/>
                </a:solidFill>
                <a:latin typeface="Arial"/>
                <a:cs typeface="Arial"/>
              </a:rPr>
              <a:t>savunması tarihi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142286" y="336279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Kapak</a:t>
            </a:r>
            <a:r>
              <a:rPr b="1" spc="-14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22" name="object 22"/>
          <p:cNvSpPr txBox="1"/>
          <p:nvPr/>
        </p:nvSpPr>
        <p:spPr>
          <a:xfrm>
            <a:off x="8922306" y="6422876"/>
            <a:ext cx="186055" cy="4394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841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45"/>
              </a:spcBef>
            </a:pPr>
            <a:r>
              <a:rPr sz="2500" spc="-50" dirty="0" smtClean="0">
                <a:latin typeface="Times New Roman"/>
                <a:cs typeface="Times New Roman"/>
              </a:rPr>
              <a:t>7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00339" y="5832708"/>
            <a:ext cx="3655315" cy="649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1882" y="5611854"/>
            <a:ext cx="4311149" cy="18966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endParaRPr lang="tr-TR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bject 20"/>
          <p:cNvSpPr/>
          <p:nvPr/>
        </p:nvSpPr>
        <p:spPr>
          <a:xfrm>
            <a:off x="9030066" y="6693767"/>
            <a:ext cx="1324610" cy="152400"/>
          </a:xfrm>
          <a:custGeom>
            <a:avLst/>
            <a:gdLst/>
            <a:ahLst/>
            <a:cxnLst/>
            <a:rect l="l" t="t" r="r" b="b"/>
            <a:pathLst>
              <a:path w="1324609" h="152400">
                <a:moveTo>
                  <a:pt x="152273" y="0"/>
                </a:moveTo>
                <a:lnTo>
                  <a:pt x="0" y="76327"/>
                </a:lnTo>
                <a:lnTo>
                  <a:pt x="152526" y="152400"/>
                </a:lnTo>
                <a:lnTo>
                  <a:pt x="152442" y="101600"/>
                </a:lnTo>
                <a:lnTo>
                  <a:pt x="127000" y="101600"/>
                </a:lnTo>
                <a:lnTo>
                  <a:pt x="127000" y="50800"/>
                </a:lnTo>
                <a:lnTo>
                  <a:pt x="152357" y="50770"/>
                </a:lnTo>
                <a:lnTo>
                  <a:pt x="152273" y="0"/>
                </a:lnTo>
                <a:close/>
              </a:path>
              <a:path w="1324609" h="152400">
                <a:moveTo>
                  <a:pt x="152357" y="50770"/>
                </a:moveTo>
                <a:lnTo>
                  <a:pt x="127000" y="50800"/>
                </a:lnTo>
                <a:lnTo>
                  <a:pt x="127000" y="101600"/>
                </a:lnTo>
                <a:lnTo>
                  <a:pt x="152442" y="101570"/>
                </a:lnTo>
                <a:lnTo>
                  <a:pt x="152357" y="50770"/>
                </a:lnTo>
                <a:close/>
              </a:path>
              <a:path w="1324609" h="152400">
                <a:moveTo>
                  <a:pt x="152442" y="101570"/>
                </a:moveTo>
                <a:lnTo>
                  <a:pt x="127000" y="101600"/>
                </a:lnTo>
                <a:lnTo>
                  <a:pt x="152442" y="101600"/>
                </a:lnTo>
                <a:close/>
              </a:path>
              <a:path w="1324609" h="152400">
                <a:moveTo>
                  <a:pt x="1324355" y="49403"/>
                </a:moveTo>
                <a:lnTo>
                  <a:pt x="152357" y="50770"/>
                </a:lnTo>
                <a:lnTo>
                  <a:pt x="152442" y="101570"/>
                </a:lnTo>
                <a:lnTo>
                  <a:pt x="1324355" y="100203"/>
                </a:lnTo>
                <a:lnTo>
                  <a:pt x="1324355" y="49403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Rectangle 27"/>
          <p:cNvSpPr/>
          <p:nvPr/>
        </p:nvSpPr>
        <p:spPr>
          <a:xfrm>
            <a:off x="8813528" y="7557367"/>
            <a:ext cx="1698436" cy="5198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4000" y="0"/>
            <a:ext cx="1257490" cy="11470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8"/>
          <p:cNvGrpSpPr/>
          <p:nvPr/>
        </p:nvGrpSpPr>
        <p:grpSpPr>
          <a:xfrm>
            <a:off x="6690359" y="1299972"/>
            <a:ext cx="5746750" cy="8035290"/>
            <a:chOff x="6690359" y="1299972"/>
            <a:chExt cx="5746750" cy="803529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90359" y="1299972"/>
              <a:ext cx="5746242" cy="80352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34555" y="1344168"/>
              <a:ext cx="5521452" cy="7810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28205" y="1337818"/>
              <a:ext cx="5534660" cy="7823200"/>
            </a:xfrm>
            <a:custGeom>
              <a:avLst/>
              <a:gdLst/>
              <a:ahLst/>
              <a:cxnLst/>
              <a:rect l="l" t="t" r="r" b="b"/>
              <a:pathLst>
                <a:path w="5534659" h="7823200">
                  <a:moveTo>
                    <a:pt x="0" y="7823200"/>
                  </a:moveTo>
                  <a:lnTo>
                    <a:pt x="5534152" y="7823200"/>
                  </a:lnTo>
                  <a:lnTo>
                    <a:pt x="5534152" y="0"/>
                  </a:lnTo>
                  <a:lnTo>
                    <a:pt x="0" y="0"/>
                  </a:lnTo>
                  <a:lnTo>
                    <a:pt x="0" y="782320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54012" y="2214371"/>
              <a:ext cx="5173980" cy="5750560"/>
            </a:xfrm>
            <a:custGeom>
              <a:avLst/>
              <a:gdLst/>
              <a:ahLst/>
              <a:cxnLst/>
              <a:rect l="l" t="t" r="r" b="b"/>
              <a:pathLst>
                <a:path w="5173980" h="5750559">
                  <a:moveTo>
                    <a:pt x="1371600" y="702564"/>
                  </a:moveTo>
                  <a:lnTo>
                    <a:pt x="44196" y="702564"/>
                  </a:lnTo>
                  <a:lnTo>
                    <a:pt x="44196" y="1781556"/>
                  </a:lnTo>
                  <a:lnTo>
                    <a:pt x="1371600" y="1781556"/>
                  </a:lnTo>
                  <a:lnTo>
                    <a:pt x="1371600" y="702564"/>
                  </a:lnTo>
                  <a:close/>
                </a:path>
                <a:path w="5173980" h="5750559">
                  <a:moveTo>
                    <a:pt x="2289048" y="5554980"/>
                  </a:moveTo>
                  <a:lnTo>
                    <a:pt x="1879092" y="5554980"/>
                  </a:lnTo>
                  <a:lnTo>
                    <a:pt x="1879092" y="5411736"/>
                  </a:lnTo>
                  <a:lnTo>
                    <a:pt x="0" y="5411736"/>
                  </a:lnTo>
                  <a:lnTo>
                    <a:pt x="0" y="5750052"/>
                  </a:lnTo>
                  <a:lnTo>
                    <a:pt x="1879092" y="5750052"/>
                  </a:lnTo>
                  <a:lnTo>
                    <a:pt x="1879092" y="5661660"/>
                  </a:lnTo>
                  <a:lnTo>
                    <a:pt x="2289048" y="5661660"/>
                  </a:lnTo>
                  <a:lnTo>
                    <a:pt x="2289048" y="5554980"/>
                  </a:lnTo>
                  <a:close/>
                </a:path>
                <a:path w="5173980" h="5750559">
                  <a:moveTo>
                    <a:pt x="5041392" y="0"/>
                  </a:moveTo>
                  <a:lnTo>
                    <a:pt x="3162300" y="0"/>
                  </a:lnTo>
                  <a:lnTo>
                    <a:pt x="3162300" y="539496"/>
                  </a:lnTo>
                  <a:lnTo>
                    <a:pt x="5041392" y="539496"/>
                  </a:lnTo>
                  <a:lnTo>
                    <a:pt x="5041392" y="0"/>
                  </a:lnTo>
                  <a:close/>
                </a:path>
                <a:path w="5173980" h="5750559">
                  <a:moveTo>
                    <a:pt x="5173980" y="3031236"/>
                  </a:moveTo>
                  <a:lnTo>
                    <a:pt x="3066288" y="3031236"/>
                  </a:lnTo>
                  <a:lnTo>
                    <a:pt x="3066288" y="5335524"/>
                  </a:lnTo>
                  <a:lnTo>
                    <a:pt x="5173980" y="5335524"/>
                  </a:lnTo>
                  <a:lnTo>
                    <a:pt x="5173980" y="3031236"/>
                  </a:lnTo>
                  <a:close/>
                </a:path>
                <a:path w="5173980" h="5750559">
                  <a:moveTo>
                    <a:pt x="5173980" y="1072896"/>
                  </a:moveTo>
                  <a:lnTo>
                    <a:pt x="3294888" y="1072896"/>
                  </a:lnTo>
                  <a:lnTo>
                    <a:pt x="3294888" y="1612392"/>
                  </a:lnTo>
                  <a:lnTo>
                    <a:pt x="5173980" y="1612392"/>
                  </a:lnTo>
                  <a:lnTo>
                    <a:pt x="5173980" y="10728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4211" y="8438133"/>
              <a:ext cx="2221357" cy="68158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220199" y="8607425"/>
              <a:ext cx="550545" cy="650875"/>
            </a:xfrm>
            <a:custGeom>
              <a:avLst/>
              <a:gdLst/>
              <a:ahLst/>
              <a:cxnLst/>
              <a:rect l="l" t="t" r="r" b="b"/>
              <a:pathLst>
                <a:path w="550545" h="650875">
                  <a:moveTo>
                    <a:pt x="477774" y="127"/>
                  </a:moveTo>
                  <a:lnTo>
                    <a:pt x="423313" y="45714"/>
                  </a:lnTo>
                  <a:lnTo>
                    <a:pt x="384831" y="82702"/>
                  </a:lnTo>
                  <a:lnTo>
                    <a:pt x="347227" y="120566"/>
                  </a:lnTo>
                  <a:lnTo>
                    <a:pt x="310512" y="159322"/>
                  </a:lnTo>
                  <a:lnTo>
                    <a:pt x="271145" y="203047"/>
                  </a:lnTo>
                  <a:lnTo>
                    <a:pt x="262635" y="211632"/>
                  </a:lnTo>
                  <a:lnTo>
                    <a:pt x="255397" y="201536"/>
                  </a:lnTo>
                  <a:lnTo>
                    <a:pt x="197824" y="114350"/>
                  </a:lnTo>
                  <a:lnTo>
                    <a:pt x="179450" y="86956"/>
                  </a:lnTo>
                  <a:lnTo>
                    <a:pt x="171846" y="76213"/>
                  </a:lnTo>
                  <a:lnTo>
                    <a:pt x="147700" y="44805"/>
                  </a:lnTo>
                  <a:lnTo>
                    <a:pt x="142748" y="38087"/>
                  </a:lnTo>
                  <a:lnTo>
                    <a:pt x="136398" y="37909"/>
                  </a:lnTo>
                  <a:lnTo>
                    <a:pt x="121920" y="41554"/>
                  </a:lnTo>
                  <a:lnTo>
                    <a:pt x="117601" y="46520"/>
                  </a:lnTo>
                  <a:lnTo>
                    <a:pt x="117348" y="64274"/>
                  </a:lnTo>
                  <a:lnTo>
                    <a:pt x="111378" y="69151"/>
                  </a:lnTo>
                  <a:lnTo>
                    <a:pt x="102107" y="72110"/>
                  </a:lnTo>
                  <a:lnTo>
                    <a:pt x="82423" y="57492"/>
                  </a:lnTo>
                  <a:lnTo>
                    <a:pt x="66242" y="74964"/>
                  </a:lnTo>
                  <a:lnTo>
                    <a:pt x="54609" y="86779"/>
                  </a:lnTo>
                  <a:lnTo>
                    <a:pt x="54355" y="93230"/>
                  </a:lnTo>
                  <a:lnTo>
                    <a:pt x="72528" y="146629"/>
                  </a:lnTo>
                  <a:lnTo>
                    <a:pt x="89558" y="190854"/>
                  </a:lnTo>
                  <a:lnTo>
                    <a:pt x="108246" y="234368"/>
                  </a:lnTo>
                  <a:lnTo>
                    <a:pt x="128599" y="277178"/>
                  </a:lnTo>
                  <a:lnTo>
                    <a:pt x="152526" y="322872"/>
                  </a:lnTo>
                  <a:lnTo>
                    <a:pt x="156082" y="330072"/>
                  </a:lnTo>
                  <a:lnTo>
                    <a:pt x="0" y="513041"/>
                  </a:lnTo>
                  <a:lnTo>
                    <a:pt x="8679" y="533744"/>
                  </a:lnTo>
                  <a:lnTo>
                    <a:pt x="14350" y="545973"/>
                  </a:lnTo>
                  <a:lnTo>
                    <a:pt x="14604" y="551459"/>
                  </a:lnTo>
                  <a:lnTo>
                    <a:pt x="9144" y="561276"/>
                  </a:lnTo>
                  <a:lnTo>
                    <a:pt x="7111" y="565442"/>
                  </a:lnTo>
                  <a:lnTo>
                    <a:pt x="4572" y="572160"/>
                  </a:lnTo>
                  <a:lnTo>
                    <a:pt x="3555" y="575475"/>
                  </a:lnTo>
                  <a:lnTo>
                    <a:pt x="10580" y="589532"/>
                  </a:lnTo>
                  <a:lnTo>
                    <a:pt x="17906" y="600536"/>
                  </a:lnTo>
                  <a:lnTo>
                    <a:pt x="26376" y="610472"/>
                  </a:lnTo>
                  <a:lnTo>
                    <a:pt x="35941" y="619277"/>
                  </a:lnTo>
                  <a:lnTo>
                    <a:pt x="42672" y="616483"/>
                  </a:lnTo>
                  <a:lnTo>
                    <a:pt x="47625" y="613854"/>
                  </a:lnTo>
                  <a:lnTo>
                    <a:pt x="59054" y="610514"/>
                  </a:lnTo>
                  <a:lnTo>
                    <a:pt x="64134" y="614286"/>
                  </a:lnTo>
                  <a:lnTo>
                    <a:pt x="62229" y="619798"/>
                  </a:lnTo>
                  <a:lnTo>
                    <a:pt x="61303" y="627808"/>
                  </a:lnTo>
                  <a:lnTo>
                    <a:pt x="63674" y="634218"/>
                  </a:lnTo>
                  <a:lnTo>
                    <a:pt x="67927" y="639714"/>
                  </a:lnTo>
                  <a:lnTo>
                    <a:pt x="72644" y="644982"/>
                  </a:lnTo>
                  <a:lnTo>
                    <a:pt x="77470" y="650798"/>
                  </a:lnTo>
                  <a:lnTo>
                    <a:pt x="85344" y="650709"/>
                  </a:lnTo>
                  <a:lnTo>
                    <a:pt x="92836" y="643382"/>
                  </a:lnTo>
                  <a:lnTo>
                    <a:pt x="94233" y="640918"/>
                  </a:lnTo>
                  <a:lnTo>
                    <a:pt x="226568" y="468274"/>
                  </a:lnTo>
                  <a:lnTo>
                    <a:pt x="229997" y="464629"/>
                  </a:lnTo>
                  <a:lnTo>
                    <a:pt x="234315" y="459536"/>
                  </a:lnTo>
                  <a:lnTo>
                    <a:pt x="264332" y="504902"/>
                  </a:lnTo>
                  <a:lnTo>
                    <a:pt x="305651" y="561524"/>
                  </a:lnTo>
                  <a:lnTo>
                    <a:pt x="333833" y="594772"/>
                  </a:lnTo>
                  <a:lnTo>
                    <a:pt x="339486" y="597271"/>
                  </a:lnTo>
                  <a:lnTo>
                    <a:pt x="345449" y="596289"/>
                  </a:lnTo>
                  <a:lnTo>
                    <a:pt x="352425" y="591832"/>
                  </a:lnTo>
                  <a:lnTo>
                    <a:pt x="358169" y="586896"/>
                  </a:lnTo>
                  <a:lnTo>
                    <a:pt x="374903" y="570839"/>
                  </a:lnTo>
                  <a:lnTo>
                    <a:pt x="401320" y="587006"/>
                  </a:lnTo>
                  <a:lnTo>
                    <a:pt x="420116" y="571652"/>
                  </a:lnTo>
                  <a:lnTo>
                    <a:pt x="424688" y="567067"/>
                  </a:lnTo>
                  <a:lnTo>
                    <a:pt x="426720" y="549833"/>
                  </a:lnTo>
                  <a:lnTo>
                    <a:pt x="431419" y="541845"/>
                  </a:lnTo>
                  <a:lnTo>
                    <a:pt x="462750" y="517687"/>
                  </a:lnTo>
                  <a:lnTo>
                    <a:pt x="471804" y="493547"/>
                  </a:lnTo>
                  <a:lnTo>
                    <a:pt x="340741" y="327723"/>
                  </a:lnTo>
                  <a:lnTo>
                    <a:pt x="351663" y="313385"/>
                  </a:lnTo>
                  <a:lnTo>
                    <a:pt x="383999" y="272967"/>
                  </a:lnTo>
                  <a:lnTo>
                    <a:pt x="417292" y="233414"/>
                  </a:lnTo>
                  <a:lnTo>
                    <a:pt x="451524" y="194699"/>
                  </a:lnTo>
                  <a:lnTo>
                    <a:pt x="486677" y="156798"/>
                  </a:lnTo>
                  <a:lnTo>
                    <a:pt x="528258" y="114027"/>
                  </a:lnTo>
                  <a:lnTo>
                    <a:pt x="533511" y="108180"/>
                  </a:lnTo>
                  <a:lnTo>
                    <a:pt x="538358" y="101945"/>
                  </a:lnTo>
                  <a:lnTo>
                    <a:pt x="542671" y="95122"/>
                  </a:lnTo>
                  <a:lnTo>
                    <a:pt x="548342" y="84358"/>
                  </a:lnTo>
                  <a:lnTo>
                    <a:pt x="550132" y="77352"/>
                  </a:lnTo>
                  <a:lnTo>
                    <a:pt x="547778" y="70741"/>
                  </a:lnTo>
                  <a:lnTo>
                    <a:pt x="536575" y="55168"/>
                  </a:lnTo>
                  <a:lnTo>
                    <a:pt x="531622" y="53632"/>
                  </a:lnTo>
                  <a:lnTo>
                    <a:pt x="524636" y="53517"/>
                  </a:lnTo>
                  <a:lnTo>
                    <a:pt x="515917" y="51869"/>
                  </a:lnTo>
                  <a:lnTo>
                    <a:pt x="510032" y="47526"/>
                  </a:lnTo>
                  <a:lnTo>
                    <a:pt x="507099" y="40844"/>
                  </a:lnTo>
                  <a:lnTo>
                    <a:pt x="507238" y="32181"/>
                  </a:lnTo>
                  <a:lnTo>
                    <a:pt x="507619" y="29387"/>
                  </a:lnTo>
                  <a:lnTo>
                    <a:pt x="507110" y="25641"/>
                  </a:lnTo>
                  <a:lnTo>
                    <a:pt x="501903" y="18173"/>
                  </a:lnTo>
                  <a:lnTo>
                    <a:pt x="497713" y="13055"/>
                  </a:lnTo>
                  <a:lnTo>
                    <a:pt x="486028" y="2895"/>
                  </a:lnTo>
                  <a:lnTo>
                    <a:pt x="481838" y="0"/>
                  </a:lnTo>
                  <a:lnTo>
                    <a:pt x="477774" y="127"/>
                  </a:lnTo>
                  <a:close/>
                </a:path>
              </a:pathLst>
            </a:custGeom>
            <a:solidFill>
              <a:srgbClr val="ED2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62660" y="2418968"/>
            <a:ext cx="5034280" cy="553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7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18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Adı</a:t>
            </a:r>
            <a:r>
              <a:rPr sz="24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Soyadı</a:t>
            </a:r>
            <a:endParaRPr sz="2400">
              <a:latin typeface="Arial"/>
              <a:cs typeface="Arial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0"/>
              </a:spcBef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ts val="2875"/>
              </a:lnSpc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>
              <a:latin typeface="Arial"/>
              <a:cs typeface="Arial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725805" indent="-281940">
              <a:lnSpc>
                <a:spcPts val="2875"/>
              </a:lnSpc>
              <a:buSzPct val="150000"/>
              <a:buChar char="•"/>
              <a:tabLst>
                <a:tab pos="725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0"/>
              </a:lnSpc>
              <a:buSzPct val="147916"/>
              <a:buChar char="•"/>
              <a:tabLst>
                <a:tab pos="72453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ts val="2875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 savunması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tarihi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yazılacak</a:t>
            </a:r>
            <a:endParaRPr sz="2400">
              <a:latin typeface="Microsoft Sans Serif"/>
              <a:cs typeface="Microsoft Sans Serif"/>
            </a:endParaRPr>
          </a:p>
          <a:p>
            <a:pPr marL="724535" indent="-280670">
              <a:lnSpc>
                <a:spcPct val="100000"/>
              </a:lnSpc>
              <a:buSzPct val="147916"/>
              <a:buChar char="•"/>
              <a:tabLst>
                <a:tab pos="72453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olmayacak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Kapak</a:t>
            </a:r>
            <a:r>
              <a:rPr b="1" spc="-14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17" name="Rectangle 16"/>
          <p:cNvSpPr/>
          <p:nvPr/>
        </p:nvSpPr>
        <p:spPr>
          <a:xfrm>
            <a:off x="8621630" y="7467600"/>
            <a:ext cx="2498217" cy="78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0" y="0"/>
            <a:ext cx="1257490" cy="11470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1002283" y="2536697"/>
            <a:ext cx="590613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925" marR="153670" algn="ctr">
              <a:lnSpc>
                <a:spcPct val="100000"/>
              </a:lnSpc>
              <a:spcBef>
                <a:spcPts val="100"/>
              </a:spcBef>
            </a:pPr>
            <a:r>
              <a:rPr sz="1800" b="1" dirty="0" err="1" smtClean="0">
                <a:solidFill>
                  <a:srgbClr val="0076B9"/>
                </a:solidFill>
                <a:latin typeface="Times New Roman"/>
                <a:cs typeface="Times New Roman"/>
              </a:rPr>
              <a:t>A</a:t>
            </a:r>
            <a:r>
              <a:rPr sz="1800" b="1" dirty="0" err="1" smtClean="0">
                <a:latin typeface="Times New Roman"/>
                <a:cs typeface="Times New Roman"/>
              </a:rPr>
              <a:t>kdeniz</a:t>
            </a:r>
            <a:r>
              <a:rPr sz="1800" b="1" spc="-25" dirty="0" smtClean="0">
                <a:latin typeface="Times New Roman"/>
                <a:cs typeface="Times New Roman"/>
              </a:rPr>
              <a:t> </a:t>
            </a:r>
            <a:r>
              <a:rPr lang="tr-TR" sz="1800" b="1" spc="-25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K</a:t>
            </a:r>
            <a:r>
              <a:rPr lang="tr-TR" sz="1800" b="1" spc="-25" dirty="0" smtClean="0">
                <a:latin typeface="Times New Roman"/>
                <a:cs typeface="Times New Roman"/>
              </a:rPr>
              <a:t>arpaz </a:t>
            </a:r>
            <a:r>
              <a:rPr sz="1800" b="1" dirty="0" err="1" smtClean="0">
                <a:solidFill>
                  <a:srgbClr val="0076B9"/>
                </a:solidFill>
                <a:latin typeface="Times New Roman"/>
                <a:cs typeface="Times New Roman"/>
              </a:rPr>
              <a:t>Ü</a:t>
            </a:r>
            <a:r>
              <a:rPr sz="1800" b="1" dirty="0" err="1" smtClean="0">
                <a:latin typeface="Times New Roman"/>
                <a:cs typeface="Times New Roman"/>
              </a:rPr>
              <a:t>niversitesi</a:t>
            </a:r>
            <a:r>
              <a:rPr sz="1800" b="1" spc="-30" dirty="0" smtClean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ağlık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B</a:t>
            </a:r>
            <a:r>
              <a:rPr sz="1800" b="1" dirty="0">
                <a:latin typeface="Times New Roman"/>
                <a:cs typeface="Times New Roman"/>
              </a:rPr>
              <a:t>ilimleri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F</a:t>
            </a:r>
            <a:r>
              <a:rPr sz="1800" b="1" spc="-10" dirty="0">
                <a:latin typeface="Times New Roman"/>
                <a:cs typeface="Times New Roman"/>
              </a:rPr>
              <a:t>akültesi’nde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Ö</a:t>
            </a:r>
            <a:r>
              <a:rPr sz="1800" b="1" dirty="0">
                <a:latin typeface="Times New Roman"/>
                <a:cs typeface="Times New Roman"/>
              </a:rPr>
              <a:t>ğrenim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G</a:t>
            </a:r>
            <a:r>
              <a:rPr sz="1800" b="1" dirty="0">
                <a:latin typeface="Times New Roman"/>
                <a:cs typeface="Times New Roman"/>
              </a:rPr>
              <a:t>ören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K</a:t>
            </a:r>
            <a:r>
              <a:rPr sz="1800" b="1" dirty="0">
                <a:latin typeface="Times New Roman"/>
                <a:cs typeface="Times New Roman"/>
              </a:rPr>
              <a:t>adın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Ö</a:t>
            </a:r>
            <a:r>
              <a:rPr sz="1800" b="1" dirty="0">
                <a:latin typeface="Times New Roman"/>
                <a:cs typeface="Times New Roman"/>
              </a:rPr>
              <a:t>ğrencilerin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ağlıklı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B</a:t>
            </a:r>
            <a:r>
              <a:rPr sz="1800" b="1" spc="-10" dirty="0">
                <a:latin typeface="Times New Roman"/>
                <a:cs typeface="Times New Roman"/>
              </a:rPr>
              <a:t>eslenme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T</a:t>
            </a:r>
            <a:r>
              <a:rPr sz="1800" b="1" dirty="0">
                <a:latin typeface="Times New Roman"/>
                <a:cs typeface="Times New Roman"/>
              </a:rPr>
              <a:t>akıntıları,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Y</a:t>
            </a:r>
            <a:r>
              <a:rPr sz="1800" b="1" dirty="0">
                <a:latin typeface="Times New Roman"/>
                <a:cs typeface="Times New Roman"/>
              </a:rPr>
              <a:t>eme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T</a:t>
            </a:r>
            <a:r>
              <a:rPr sz="1800" b="1" dirty="0">
                <a:latin typeface="Times New Roman"/>
                <a:cs typeface="Times New Roman"/>
              </a:rPr>
              <a:t>utum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D</a:t>
            </a:r>
            <a:r>
              <a:rPr sz="1800" b="1" dirty="0">
                <a:latin typeface="Times New Roman"/>
                <a:cs typeface="Times New Roman"/>
              </a:rPr>
              <a:t>avranışları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ile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D</a:t>
            </a:r>
            <a:r>
              <a:rPr sz="1800" b="1" dirty="0">
                <a:latin typeface="Times New Roman"/>
                <a:cs typeface="Times New Roman"/>
              </a:rPr>
              <a:t>iyet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K</a:t>
            </a:r>
            <a:r>
              <a:rPr sz="1800" b="1" dirty="0">
                <a:latin typeface="Times New Roman"/>
                <a:cs typeface="Times New Roman"/>
              </a:rPr>
              <a:t>aliteleri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spc="-25" dirty="0">
                <a:latin typeface="Times New Roman"/>
                <a:cs typeface="Times New Roman"/>
              </a:rPr>
              <a:t>ve</a:t>
            </a:r>
            <a:endParaRPr sz="1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Y</a:t>
            </a:r>
            <a:r>
              <a:rPr sz="1800" b="1" dirty="0">
                <a:latin typeface="Times New Roman"/>
                <a:cs typeface="Times New Roman"/>
              </a:rPr>
              <a:t>aşam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K</a:t>
            </a:r>
            <a:r>
              <a:rPr sz="1800" b="1" dirty="0">
                <a:latin typeface="Times New Roman"/>
                <a:cs typeface="Times New Roman"/>
              </a:rPr>
              <a:t>alitelerinin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D</a:t>
            </a:r>
            <a:r>
              <a:rPr sz="1800" b="1" spc="-10" dirty="0">
                <a:latin typeface="Times New Roman"/>
                <a:cs typeface="Times New Roman"/>
              </a:rPr>
              <a:t>eğerlendirilmesi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5591" y="1467993"/>
            <a:ext cx="396494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b="1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r>
              <a:rPr sz="3900" b="1" spc="-1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3900" b="1" spc="-10" dirty="0">
                <a:solidFill>
                  <a:srgbClr val="003876"/>
                </a:solidFill>
                <a:latin typeface="Arial"/>
                <a:cs typeface="Arial"/>
              </a:rPr>
              <a:t>Örnekleri:</a:t>
            </a:r>
            <a:endParaRPr sz="3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4275" y="5123434"/>
            <a:ext cx="54686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konomik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E</a:t>
            </a:r>
            <a:r>
              <a:rPr sz="1800" b="1" dirty="0">
                <a:latin typeface="Times New Roman"/>
                <a:cs typeface="Times New Roman"/>
              </a:rPr>
              <a:t>ntegrasyonların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ekabet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G</a:t>
            </a:r>
            <a:r>
              <a:rPr sz="1800" b="1" dirty="0">
                <a:latin typeface="Times New Roman"/>
                <a:cs typeface="Times New Roman"/>
              </a:rPr>
              <a:t>ücüne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E</a:t>
            </a:r>
            <a:r>
              <a:rPr sz="1800" b="1" spc="-10" dirty="0">
                <a:latin typeface="Times New Roman"/>
                <a:cs typeface="Times New Roman"/>
              </a:rPr>
              <a:t>tkisi: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B</a:t>
            </a:r>
            <a:r>
              <a:rPr sz="1800" b="1" dirty="0">
                <a:latin typeface="Times New Roman"/>
                <a:cs typeface="Times New Roman"/>
              </a:rPr>
              <a:t>eşinci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ve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A</a:t>
            </a:r>
            <a:r>
              <a:rPr sz="1800" b="1" dirty="0">
                <a:latin typeface="Times New Roman"/>
                <a:cs typeface="Times New Roman"/>
              </a:rPr>
              <a:t>ltıncı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G</a:t>
            </a:r>
            <a:r>
              <a:rPr sz="1800" b="1" dirty="0">
                <a:latin typeface="Times New Roman"/>
                <a:cs typeface="Times New Roman"/>
              </a:rPr>
              <a:t>enişleme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ürecinde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A</a:t>
            </a:r>
            <a:r>
              <a:rPr sz="1800" b="1" dirty="0">
                <a:latin typeface="Times New Roman"/>
                <a:cs typeface="Times New Roman"/>
              </a:rPr>
              <a:t>B’ye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Ü</a:t>
            </a:r>
            <a:r>
              <a:rPr sz="1800" b="1" dirty="0">
                <a:latin typeface="Times New Roman"/>
                <a:cs typeface="Times New Roman"/>
              </a:rPr>
              <a:t>ye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rgbClr val="0079BE"/>
                </a:solidFill>
                <a:latin typeface="Times New Roman"/>
                <a:cs typeface="Times New Roman"/>
              </a:rPr>
              <a:t>O</a:t>
            </a:r>
            <a:r>
              <a:rPr sz="1800" b="1" spc="-20" dirty="0">
                <a:latin typeface="Times New Roman"/>
                <a:cs typeface="Times New Roman"/>
              </a:rPr>
              <a:t>lan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Ü</a:t>
            </a:r>
            <a:r>
              <a:rPr sz="1800" b="1" dirty="0">
                <a:latin typeface="Times New Roman"/>
                <a:cs typeface="Times New Roman"/>
              </a:rPr>
              <a:t>lkelerin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Ü</a:t>
            </a:r>
            <a:r>
              <a:rPr sz="1800" b="1" dirty="0">
                <a:latin typeface="Times New Roman"/>
                <a:cs typeface="Times New Roman"/>
              </a:rPr>
              <a:t>yelikleri</a:t>
            </a:r>
            <a:r>
              <a:rPr sz="1800" b="1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S</a:t>
            </a:r>
            <a:r>
              <a:rPr sz="1800" b="1" dirty="0">
                <a:latin typeface="Times New Roman"/>
                <a:cs typeface="Times New Roman"/>
              </a:rPr>
              <a:t>onrasındaki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R</a:t>
            </a:r>
            <a:r>
              <a:rPr sz="1800" b="1" dirty="0">
                <a:latin typeface="Times New Roman"/>
                <a:cs typeface="Times New Roman"/>
              </a:rPr>
              <a:t>ekabet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G</a:t>
            </a:r>
            <a:r>
              <a:rPr sz="1800" b="1" spc="-10" dirty="0">
                <a:latin typeface="Times New Roman"/>
                <a:cs typeface="Times New Roman"/>
              </a:rPr>
              <a:t>üçlerinin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İ</a:t>
            </a:r>
            <a:r>
              <a:rPr sz="1800" b="1" spc="-10" dirty="0">
                <a:latin typeface="Times New Roman"/>
                <a:cs typeface="Times New Roman"/>
              </a:rPr>
              <a:t>ncelenmesi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32558" y="7717917"/>
            <a:ext cx="3771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T</a:t>
            </a:r>
            <a:r>
              <a:rPr sz="1800" b="1" dirty="0">
                <a:latin typeface="Times New Roman"/>
                <a:cs typeface="Times New Roman"/>
              </a:rPr>
              <a:t>ürk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D</a:t>
            </a:r>
            <a:r>
              <a:rPr sz="1800" b="1" dirty="0">
                <a:latin typeface="Times New Roman"/>
                <a:cs typeface="Times New Roman"/>
              </a:rPr>
              <a:t>ış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P</a:t>
            </a:r>
            <a:r>
              <a:rPr sz="1800" b="1" dirty="0">
                <a:latin typeface="Times New Roman"/>
                <a:cs typeface="Times New Roman"/>
              </a:rPr>
              <a:t>olitikasında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76B9"/>
                </a:solidFill>
                <a:latin typeface="Times New Roman"/>
                <a:cs typeface="Times New Roman"/>
              </a:rPr>
              <a:t>K</a:t>
            </a:r>
            <a:r>
              <a:rPr sz="1800" b="1" dirty="0">
                <a:latin typeface="Times New Roman"/>
                <a:cs typeface="Times New Roman"/>
              </a:rPr>
              <a:t>imlik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76B9"/>
                </a:solidFill>
                <a:latin typeface="Times New Roman"/>
                <a:cs typeface="Times New Roman"/>
              </a:rPr>
              <a:t>S</a:t>
            </a:r>
            <a:r>
              <a:rPr sz="1800" b="1" spc="-10" dirty="0">
                <a:latin typeface="Times New Roman"/>
                <a:cs typeface="Times New Roman"/>
              </a:rPr>
              <a:t>orunu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7658" y="4120388"/>
            <a:ext cx="2365375" cy="162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18</a:t>
            </a:r>
            <a:r>
              <a:rPr sz="2100" spc="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pt</a:t>
            </a: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Times</a:t>
            </a:r>
            <a:r>
              <a:rPr sz="21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New</a:t>
            </a:r>
            <a:r>
              <a:rPr sz="2100" spc="-1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Roman,</a:t>
            </a:r>
            <a:endParaRPr sz="21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Kalın</a:t>
            </a:r>
            <a:endParaRPr sz="2100">
              <a:latin typeface="Microsoft Sans Serif"/>
              <a:cs typeface="Microsoft Sans Serif"/>
            </a:endParaRPr>
          </a:p>
          <a:p>
            <a:pPr marL="12700" marR="342265">
              <a:lnSpc>
                <a:spcPct val="100000"/>
              </a:lnSpc>
            </a:pP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Satır</a:t>
            </a:r>
            <a:r>
              <a:rPr sz="2100" spc="1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Aralığı:</a:t>
            </a:r>
            <a:r>
              <a:rPr sz="2100" spc="17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Tek </a:t>
            </a: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Ortalanmış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7658" y="6040882"/>
            <a:ext cx="3932554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İlk harflerin</a:t>
            </a:r>
            <a:r>
              <a:rPr sz="2100" spc="-1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büyük</a:t>
            </a:r>
            <a:r>
              <a:rPr sz="2100" spc="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olması</a:t>
            </a:r>
            <a:r>
              <a:rPr sz="2100" spc="-1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gerekir.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Bağlaçlar</a:t>
            </a:r>
            <a:r>
              <a:rPr sz="2100" spc="-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küçük</a:t>
            </a:r>
            <a:r>
              <a:rPr sz="21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yazılmalıdır.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(“ile”,</a:t>
            </a: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99FF"/>
                </a:solidFill>
                <a:latin typeface="Microsoft Sans Serif"/>
                <a:cs typeface="Microsoft Sans Serif"/>
              </a:rPr>
              <a:t>“ve”, “ama”</a:t>
            </a:r>
            <a:r>
              <a:rPr sz="21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vb.)</a:t>
            </a:r>
            <a:endParaRPr sz="21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1844" y="1452117"/>
            <a:ext cx="419100" cy="266700"/>
          </a:xfrm>
          <a:custGeom>
            <a:avLst/>
            <a:gdLst/>
            <a:ahLst/>
            <a:cxnLst/>
            <a:rect l="l" t="t" r="r" b="b"/>
            <a:pathLst>
              <a:path w="419100" h="266700">
                <a:moveTo>
                  <a:pt x="193573" y="0"/>
                </a:moveTo>
                <a:lnTo>
                  <a:pt x="0" y="116458"/>
                </a:lnTo>
                <a:lnTo>
                  <a:pt x="48082" y="121157"/>
                </a:lnTo>
                <a:lnTo>
                  <a:pt x="54317" y="148716"/>
                </a:lnTo>
                <a:lnTo>
                  <a:pt x="52019" y="151002"/>
                </a:lnTo>
                <a:lnTo>
                  <a:pt x="50901" y="154431"/>
                </a:lnTo>
                <a:lnTo>
                  <a:pt x="51688" y="157860"/>
                </a:lnTo>
                <a:lnTo>
                  <a:pt x="52247" y="160400"/>
                </a:lnTo>
                <a:lnTo>
                  <a:pt x="53695" y="162432"/>
                </a:lnTo>
                <a:lnTo>
                  <a:pt x="55600" y="163829"/>
                </a:lnTo>
                <a:lnTo>
                  <a:pt x="53111" y="165607"/>
                </a:lnTo>
                <a:lnTo>
                  <a:pt x="51815" y="168782"/>
                </a:lnTo>
                <a:lnTo>
                  <a:pt x="73558" y="264667"/>
                </a:lnTo>
                <a:lnTo>
                  <a:pt x="76987" y="265937"/>
                </a:lnTo>
                <a:lnTo>
                  <a:pt x="81508" y="266191"/>
                </a:lnTo>
                <a:lnTo>
                  <a:pt x="86271" y="265175"/>
                </a:lnTo>
                <a:lnTo>
                  <a:pt x="91033" y="264032"/>
                </a:lnTo>
                <a:lnTo>
                  <a:pt x="95008" y="261874"/>
                </a:lnTo>
                <a:lnTo>
                  <a:pt x="97548" y="259206"/>
                </a:lnTo>
                <a:lnTo>
                  <a:pt x="75844" y="163449"/>
                </a:lnTo>
                <a:lnTo>
                  <a:pt x="73266" y="161162"/>
                </a:lnTo>
                <a:lnTo>
                  <a:pt x="70218" y="160527"/>
                </a:lnTo>
                <a:lnTo>
                  <a:pt x="71373" y="158496"/>
                </a:lnTo>
                <a:lnTo>
                  <a:pt x="71780" y="155955"/>
                </a:lnTo>
                <a:lnTo>
                  <a:pt x="70434" y="149986"/>
                </a:lnTo>
                <a:lnTo>
                  <a:pt x="67983" y="147447"/>
                </a:lnTo>
                <a:lnTo>
                  <a:pt x="64896" y="146303"/>
                </a:lnTo>
                <a:lnTo>
                  <a:pt x="59448" y="122300"/>
                </a:lnTo>
                <a:lnTo>
                  <a:pt x="251503" y="122300"/>
                </a:lnTo>
                <a:lnTo>
                  <a:pt x="335655" y="71627"/>
                </a:lnTo>
                <a:lnTo>
                  <a:pt x="201206" y="71627"/>
                </a:lnTo>
                <a:lnTo>
                  <a:pt x="194322" y="70738"/>
                </a:lnTo>
                <a:lnTo>
                  <a:pt x="193014" y="65024"/>
                </a:lnTo>
                <a:lnTo>
                  <a:pt x="198831" y="61213"/>
                </a:lnTo>
                <a:lnTo>
                  <a:pt x="214515" y="57657"/>
                </a:lnTo>
                <a:lnTo>
                  <a:pt x="358854" y="57657"/>
                </a:lnTo>
                <a:lnTo>
                  <a:pt x="418541" y="21716"/>
                </a:lnTo>
                <a:lnTo>
                  <a:pt x="193573" y="0"/>
                </a:lnTo>
                <a:close/>
              </a:path>
              <a:path w="419100" h="266700">
                <a:moveTo>
                  <a:pt x="259519" y="196899"/>
                </a:moveTo>
                <a:lnTo>
                  <a:pt x="144102" y="196899"/>
                </a:lnTo>
                <a:lnTo>
                  <a:pt x="181143" y="198231"/>
                </a:lnTo>
                <a:lnTo>
                  <a:pt x="214359" y="203539"/>
                </a:lnTo>
                <a:lnTo>
                  <a:pt x="242836" y="212598"/>
                </a:lnTo>
                <a:lnTo>
                  <a:pt x="259519" y="196899"/>
                </a:lnTo>
                <a:close/>
              </a:path>
              <a:path w="419100" h="266700">
                <a:moveTo>
                  <a:pt x="117208" y="136525"/>
                </a:moveTo>
                <a:lnTo>
                  <a:pt x="111221" y="151372"/>
                </a:lnTo>
                <a:lnTo>
                  <a:pt x="107146" y="167004"/>
                </a:lnTo>
                <a:lnTo>
                  <a:pt x="104838" y="183209"/>
                </a:lnTo>
                <a:lnTo>
                  <a:pt x="104152" y="199771"/>
                </a:lnTo>
                <a:lnTo>
                  <a:pt x="144102" y="196899"/>
                </a:lnTo>
                <a:lnTo>
                  <a:pt x="259519" y="196899"/>
                </a:lnTo>
                <a:lnTo>
                  <a:pt x="264299" y="192401"/>
                </a:lnTo>
                <a:lnTo>
                  <a:pt x="291526" y="173513"/>
                </a:lnTo>
                <a:lnTo>
                  <a:pt x="323809" y="156483"/>
                </a:lnTo>
                <a:lnTo>
                  <a:pt x="347397" y="147065"/>
                </a:lnTo>
                <a:lnTo>
                  <a:pt x="226923" y="147065"/>
                </a:lnTo>
                <a:lnTo>
                  <a:pt x="117208" y="136525"/>
                </a:lnTo>
                <a:close/>
              </a:path>
              <a:path w="419100" h="266700">
                <a:moveTo>
                  <a:pt x="321297" y="90297"/>
                </a:moveTo>
                <a:lnTo>
                  <a:pt x="226923" y="147065"/>
                </a:lnTo>
                <a:lnTo>
                  <a:pt x="347397" y="147065"/>
                </a:lnTo>
                <a:lnTo>
                  <a:pt x="360438" y="141858"/>
                </a:lnTo>
                <a:lnTo>
                  <a:pt x="352663" y="127158"/>
                </a:lnTo>
                <a:lnTo>
                  <a:pt x="343587" y="113506"/>
                </a:lnTo>
                <a:lnTo>
                  <a:pt x="333151" y="101139"/>
                </a:lnTo>
                <a:lnTo>
                  <a:pt x="321297" y="90297"/>
                </a:lnTo>
                <a:close/>
              </a:path>
              <a:path w="419100" h="266700">
                <a:moveTo>
                  <a:pt x="251503" y="122300"/>
                </a:moveTo>
                <a:lnTo>
                  <a:pt x="59448" y="122300"/>
                </a:lnTo>
                <a:lnTo>
                  <a:pt x="224929" y="138302"/>
                </a:lnTo>
                <a:lnTo>
                  <a:pt x="251503" y="122300"/>
                </a:lnTo>
                <a:close/>
              </a:path>
              <a:path w="419100" h="266700">
                <a:moveTo>
                  <a:pt x="358854" y="57657"/>
                </a:moveTo>
                <a:lnTo>
                  <a:pt x="214515" y="57657"/>
                </a:lnTo>
                <a:lnTo>
                  <a:pt x="221411" y="58547"/>
                </a:lnTo>
                <a:lnTo>
                  <a:pt x="222072" y="61467"/>
                </a:lnTo>
                <a:lnTo>
                  <a:pt x="222745" y="64261"/>
                </a:lnTo>
                <a:lnTo>
                  <a:pt x="216877" y="68072"/>
                </a:lnTo>
                <a:lnTo>
                  <a:pt x="201206" y="71627"/>
                </a:lnTo>
                <a:lnTo>
                  <a:pt x="335655" y="71627"/>
                </a:lnTo>
                <a:lnTo>
                  <a:pt x="358854" y="57657"/>
                </a:lnTo>
                <a:close/>
              </a:path>
            </a:pathLst>
          </a:custGeom>
          <a:solidFill>
            <a:srgbClr val="0076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92645" y="5525896"/>
            <a:ext cx="1506220" cy="114300"/>
          </a:xfrm>
          <a:custGeom>
            <a:avLst/>
            <a:gdLst/>
            <a:ahLst/>
            <a:cxnLst/>
            <a:rect l="l" t="t" r="r" b="b"/>
            <a:pathLst>
              <a:path w="1506220" h="114300">
                <a:moveTo>
                  <a:pt x="114300" y="0"/>
                </a:moveTo>
                <a:lnTo>
                  <a:pt x="0" y="57276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081"/>
                </a:lnTo>
                <a:lnTo>
                  <a:pt x="114300" y="0"/>
                </a:lnTo>
                <a:close/>
              </a:path>
              <a:path w="1506220" h="114300">
                <a:moveTo>
                  <a:pt x="114300" y="38081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181"/>
                </a:lnTo>
                <a:lnTo>
                  <a:pt x="114300" y="38081"/>
                </a:lnTo>
                <a:close/>
              </a:path>
              <a:path w="1506220" h="114300">
                <a:moveTo>
                  <a:pt x="114300" y="76181"/>
                </a:moveTo>
                <a:lnTo>
                  <a:pt x="95250" y="76200"/>
                </a:lnTo>
                <a:lnTo>
                  <a:pt x="114300" y="76200"/>
                </a:lnTo>
                <a:close/>
              </a:path>
              <a:path w="1506220" h="114300">
                <a:moveTo>
                  <a:pt x="1505711" y="36702"/>
                </a:moveTo>
                <a:lnTo>
                  <a:pt x="114300" y="38081"/>
                </a:lnTo>
                <a:lnTo>
                  <a:pt x="114300" y="76181"/>
                </a:lnTo>
                <a:lnTo>
                  <a:pt x="1505711" y="74802"/>
                </a:lnTo>
                <a:lnTo>
                  <a:pt x="1505711" y="36702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98385" y="3409950"/>
            <a:ext cx="1094105" cy="1062355"/>
          </a:xfrm>
          <a:custGeom>
            <a:avLst/>
            <a:gdLst/>
            <a:ahLst/>
            <a:cxnLst/>
            <a:rect l="l" t="t" r="r" b="b"/>
            <a:pathLst>
              <a:path w="1094104" h="1062354">
                <a:moveTo>
                  <a:pt x="95303" y="65943"/>
                </a:moveTo>
                <a:lnTo>
                  <a:pt x="68803" y="93290"/>
                </a:lnTo>
                <a:lnTo>
                  <a:pt x="1067308" y="1062227"/>
                </a:lnTo>
                <a:lnTo>
                  <a:pt x="1093724" y="1034796"/>
                </a:lnTo>
                <a:lnTo>
                  <a:pt x="95303" y="65943"/>
                </a:lnTo>
                <a:close/>
              </a:path>
              <a:path w="1094104" h="1062354">
                <a:moveTo>
                  <a:pt x="0" y="0"/>
                </a:moveTo>
                <a:lnTo>
                  <a:pt x="42291" y="120650"/>
                </a:lnTo>
                <a:lnTo>
                  <a:pt x="68803" y="93290"/>
                </a:lnTo>
                <a:lnTo>
                  <a:pt x="55118" y="80010"/>
                </a:lnTo>
                <a:lnTo>
                  <a:pt x="81661" y="52704"/>
                </a:lnTo>
                <a:lnTo>
                  <a:pt x="108132" y="52704"/>
                </a:lnTo>
                <a:lnTo>
                  <a:pt x="121793" y="38608"/>
                </a:lnTo>
                <a:lnTo>
                  <a:pt x="0" y="0"/>
                </a:lnTo>
                <a:close/>
              </a:path>
              <a:path w="1094104" h="1062354">
                <a:moveTo>
                  <a:pt x="81661" y="52704"/>
                </a:moveTo>
                <a:lnTo>
                  <a:pt x="55118" y="80010"/>
                </a:lnTo>
                <a:lnTo>
                  <a:pt x="68803" y="93290"/>
                </a:lnTo>
                <a:lnTo>
                  <a:pt x="95303" y="65943"/>
                </a:lnTo>
                <a:lnTo>
                  <a:pt x="81661" y="52704"/>
                </a:lnTo>
                <a:close/>
              </a:path>
              <a:path w="1094104" h="1062354">
                <a:moveTo>
                  <a:pt x="108132" y="52704"/>
                </a:moveTo>
                <a:lnTo>
                  <a:pt x="81661" y="52704"/>
                </a:lnTo>
                <a:lnTo>
                  <a:pt x="95303" y="65943"/>
                </a:lnTo>
                <a:lnTo>
                  <a:pt x="108132" y="52704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58406" y="6692010"/>
            <a:ext cx="1148080" cy="1002030"/>
          </a:xfrm>
          <a:custGeom>
            <a:avLst/>
            <a:gdLst/>
            <a:ahLst/>
            <a:cxnLst/>
            <a:rect l="l" t="t" r="r" b="b"/>
            <a:pathLst>
              <a:path w="1148079" h="1002029">
                <a:moveTo>
                  <a:pt x="48768" y="883792"/>
                </a:moveTo>
                <a:lnTo>
                  <a:pt x="0" y="1001902"/>
                </a:lnTo>
                <a:lnTo>
                  <a:pt x="123698" y="970025"/>
                </a:lnTo>
                <a:lnTo>
                  <a:pt x="109572" y="953769"/>
                </a:lnTo>
                <a:lnTo>
                  <a:pt x="84327" y="953769"/>
                </a:lnTo>
                <a:lnTo>
                  <a:pt x="59309" y="925067"/>
                </a:lnTo>
                <a:lnTo>
                  <a:pt x="73732" y="912523"/>
                </a:lnTo>
                <a:lnTo>
                  <a:pt x="48768" y="883792"/>
                </a:lnTo>
                <a:close/>
              </a:path>
              <a:path w="1148079" h="1002029">
                <a:moveTo>
                  <a:pt x="73732" y="912523"/>
                </a:moveTo>
                <a:lnTo>
                  <a:pt x="59309" y="925067"/>
                </a:lnTo>
                <a:lnTo>
                  <a:pt x="84327" y="953769"/>
                </a:lnTo>
                <a:lnTo>
                  <a:pt x="98705" y="941263"/>
                </a:lnTo>
                <a:lnTo>
                  <a:pt x="73732" y="912523"/>
                </a:lnTo>
                <a:close/>
              </a:path>
              <a:path w="1148079" h="1002029">
                <a:moveTo>
                  <a:pt x="98705" y="941263"/>
                </a:moveTo>
                <a:lnTo>
                  <a:pt x="84327" y="953769"/>
                </a:lnTo>
                <a:lnTo>
                  <a:pt x="109572" y="953769"/>
                </a:lnTo>
                <a:lnTo>
                  <a:pt x="98705" y="941263"/>
                </a:lnTo>
                <a:close/>
              </a:path>
              <a:path w="1148079" h="1002029">
                <a:moveTo>
                  <a:pt x="1122934" y="0"/>
                </a:moveTo>
                <a:lnTo>
                  <a:pt x="73732" y="912523"/>
                </a:lnTo>
                <a:lnTo>
                  <a:pt x="98705" y="941263"/>
                </a:lnTo>
                <a:lnTo>
                  <a:pt x="1147826" y="28701"/>
                </a:lnTo>
                <a:lnTo>
                  <a:pt x="1122934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85775" y="1312147"/>
            <a:ext cx="5755640" cy="8068945"/>
            <a:chOff x="6685775" y="1312147"/>
            <a:chExt cx="5755640" cy="80689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85775" y="1312147"/>
              <a:ext cx="5755411" cy="80688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6268" y="1342644"/>
              <a:ext cx="5558028" cy="78577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09918" y="1336294"/>
              <a:ext cx="5570855" cy="7870825"/>
            </a:xfrm>
            <a:custGeom>
              <a:avLst/>
              <a:gdLst/>
              <a:ahLst/>
              <a:cxnLst/>
              <a:rect l="l" t="t" r="r" b="b"/>
              <a:pathLst>
                <a:path w="5570855" h="7870825">
                  <a:moveTo>
                    <a:pt x="0" y="7870444"/>
                  </a:moveTo>
                  <a:lnTo>
                    <a:pt x="5570728" y="7870444"/>
                  </a:lnTo>
                  <a:lnTo>
                    <a:pt x="5570728" y="0"/>
                  </a:lnTo>
                  <a:lnTo>
                    <a:pt x="0" y="0"/>
                  </a:lnTo>
                  <a:lnTo>
                    <a:pt x="0" y="7870444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06184" y="2371343"/>
              <a:ext cx="1795780" cy="6343015"/>
            </a:xfrm>
            <a:custGeom>
              <a:avLst/>
              <a:gdLst/>
              <a:ahLst/>
              <a:cxnLst/>
              <a:rect l="l" t="t" r="r" b="b"/>
              <a:pathLst>
                <a:path w="1795779" h="6343015">
                  <a:moveTo>
                    <a:pt x="963168" y="4469892"/>
                  </a:moveTo>
                  <a:lnTo>
                    <a:pt x="0" y="4469892"/>
                  </a:lnTo>
                  <a:lnTo>
                    <a:pt x="0" y="6342888"/>
                  </a:lnTo>
                  <a:lnTo>
                    <a:pt x="963168" y="6342888"/>
                  </a:lnTo>
                  <a:lnTo>
                    <a:pt x="963168" y="4469892"/>
                  </a:lnTo>
                  <a:close/>
                </a:path>
                <a:path w="1795779" h="6343015">
                  <a:moveTo>
                    <a:pt x="1795272" y="0"/>
                  </a:moveTo>
                  <a:lnTo>
                    <a:pt x="150876" y="0"/>
                  </a:lnTo>
                  <a:lnTo>
                    <a:pt x="150876" y="1043940"/>
                  </a:lnTo>
                  <a:lnTo>
                    <a:pt x="1795272" y="1043940"/>
                  </a:lnTo>
                  <a:lnTo>
                    <a:pt x="1795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3623" y="8662225"/>
              <a:ext cx="1754631" cy="5375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220200" y="8761387"/>
              <a:ext cx="419734" cy="496570"/>
            </a:xfrm>
            <a:custGeom>
              <a:avLst/>
              <a:gdLst/>
              <a:ahLst/>
              <a:cxnLst/>
              <a:rect l="l" t="t" r="r" b="b"/>
              <a:pathLst>
                <a:path w="419734" h="496570">
                  <a:moveTo>
                    <a:pt x="367029" y="0"/>
                  </a:moveTo>
                  <a:lnTo>
                    <a:pt x="315041" y="41860"/>
                  </a:lnTo>
                  <a:lnTo>
                    <a:pt x="278717" y="77446"/>
                  </a:lnTo>
                  <a:lnTo>
                    <a:pt x="243464" y="114081"/>
                  </a:lnTo>
                  <a:lnTo>
                    <a:pt x="206501" y="154901"/>
                  </a:lnTo>
                  <a:lnTo>
                    <a:pt x="200151" y="161455"/>
                  </a:lnTo>
                  <a:lnTo>
                    <a:pt x="194564" y="153746"/>
                  </a:lnTo>
                  <a:lnTo>
                    <a:pt x="136778" y="66332"/>
                  </a:lnTo>
                  <a:lnTo>
                    <a:pt x="130952" y="58137"/>
                  </a:lnTo>
                  <a:lnTo>
                    <a:pt x="108711" y="29044"/>
                  </a:lnTo>
                  <a:lnTo>
                    <a:pt x="103885" y="28917"/>
                  </a:lnTo>
                  <a:lnTo>
                    <a:pt x="92836" y="31699"/>
                  </a:lnTo>
                  <a:lnTo>
                    <a:pt x="89534" y="35483"/>
                  </a:lnTo>
                  <a:lnTo>
                    <a:pt x="89407" y="49021"/>
                  </a:lnTo>
                  <a:lnTo>
                    <a:pt x="84835" y="52743"/>
                  </a:lnTo>
                  <a:lnTo>
                    <a:pt x="77850" y="55003"/>
                  </a:lnTo>
                  <a:lnTo>
                    <a:pt x="62865" y="43853"/>
                  </a:lnTo>
                  <a:lnTo>
                    <a:pt x="51943" y="55879"/>
                  </a:lnTo>
                  <a:lnTo>
                    <a:pt x="41655" y="66192"/>
                  </a:lnTo>
                  <a:lnTo>
                    <a:pt x="41401" y="71119"/>
                  </a:lnTo>
                  <a:lnTo>
                    <a:pt x="58370" y="120345"/>
                  </a:lnTo>
                  <a:lnTo>
                    <a:pt x="75168" y="162263"/>
                  </a:lnTo>
                  <a:lnTo>
                    <a:pt x="93942" y="203335"/>
                  </a:lnTo>
                  <a:lnTo>
                    <a:pt x="116204" y="246316"/>
                  </a:lnTo>
                  <a:lnTo>
                    <a:pt x="118872" y="251802"/>
                  </a:lnTo>
                  <a:lnTo>
                    <a:pt x="0" y="391401"/>
                  </a:lnTo>
                  <a:lnTo>
                    <a:pt x="5842" y="405650"/>
                  </a:lnTo>
                  <a:lnTo>
                    <a:pt x="10922" y="416521"/>
                  </a:lnTo>
                  <a:lnTo>
                    <a:pt x="11175" y="420712"/>
                  </a:lnTo>
                  <a:lnTo>
                    <a:pt x="6984" y="428205"/>
                  </a:lnTo>
                  <a:lnTo>
                    <a:pt x="5460" y="431368"/>
                  </a:lnTo>
                  <a:lnTo>
                    <a:pt x="3428" y="436498"/>
                  </a:lnTo>
                  <a:lnTo>
                    <a:pt x="2667" y="439026"/>
                  </a:lnTo>
                  <a:lnTo>
                    <a:pt x="8090" y="449753"/>
                  </a:lnTo>
                  <a:lnTo>
                    <a:pt x="13668" y="458149"/>
                  </a:lnTo>
                  <a:lnTo>
                    <a:pt x="20127" y="465730"/>
                  </a:lnTo>
                  <a:lnTo>
                    <a:pt x="27431" y="472452"/>
                  </a:lnTo>
                  <a:lnTo>
                    <a:pt x="32511" y="470306"/>
                  </a:lnTo>
                  <a:lnTo>
                    <a:pt x="36322" y="468312"/>
                  </a:lnTo>
                  <a:lnTo>
                    <a:pt x="44957" y="465759"/>
                  </a:lnTo>
                  <a:lnTo>
                    <a:pt x="48895" y="468629"/>
                  </a:lnTo>
                  <a:lnTo>
                    <a:pt x="44323" y="482028"/>
                  </a:lnTo>
                  <a:lnTo>
                    <a:pt x="50800" y="486587"/>
                  </a:lnTo>
                  <a:lnTo>
                    <a:pt x="59054" y="496493"/>
                  </a:lnTo>
                  <a:lnTo>
                    <a:pt x="65024" y="496417"/>
                  </a:lnTo>
                  <a:lnTo>
                    <a:pt x="70739" y="490842"/>
                  </a:lnTo>
                  <a:lnTo>
                    <a:pt x="71754" y="488949"/>
                  </a:lnTo>
                  <a:lnTo>
                    <a:pt x="172593" y="357238"/>
                  </a:lnTo>
                  <a:lnTo>
                    <a:pt x="175259" y="354456"/>
                  </a:lnTo>
                  <a:lnTo>
                    <a:pt x="178561" y="350570"/>
                  </a:lnTo>
                  <a:lnTo>
                    <a:pt x="201336" y="385187"/>
                  </a:lnTo>
                  <a:lnTo>
                    <a:pt x="232836" y="428386"/>
                  </a:lnTo>
                  <a:lnTo>
                    <a:pt x="260730" y="457809"/>
                  </a:lnTo>
                  <a:lnTo>
                    <a:pt x="274447" y="446684"/>
                  </a:lnTo>
                  <a:lnTo>
                    <a:pt x="279780" y="440982"/>
                  </a:lnTo>
                  <a:lnTo>
                    <a:pt x="285496" y="435482"/>
                  </a:lnTo>
                  <a:lnTo>
                    <a:pt x="305689" y="447827"/>
                  </a:lnTo>
                  <a:lnTo>
                    <a:pt x="320040" y="436105"/>
                  </a:lnTo>
                  <a:lnTo>
                    <a:pt x="323596" y="432612"/>
                  </a:lnTo>
                  <a:lnTo>
                    <a:pt x="324993" y="419468"/>
                  </a:lnTo>
                  <a:lnTo>
                    <a:pt x="328675" y="413372"/>
                  </a:lnTo>
                  <a:lnTo>
                    <a:pt x="357782" y="382728"/>
                  </a:lnTo>
                  <a:lnTo>
                    <a:pt x="359409" y="376529"/>
                  </a:lnTo>
                  <a:lnTo>
                    <a:pt x="259588" y="250012"/>
                  </a:lnTo>
                  <a:lnTo>
                    <a:pt x="267970" y="239077"/>
                  </a:lnTo>
                  <a:lnTo>
                    <a:pt x="298846" y="200635"/>
                  </a:lnTo>
                  <a:lnTo>
                    <a:pt x="330866" y="163217"/>
                  </a:lnTo>
                  <a:lnTo>
                    <a:pt x="363981" y="126784"/>
                  </a:lnTo>
                  <a:lnTo>
                    <a:pt x="409321" y="79870"/>
                  </a:lnTo>
                  <a:lnTo>
                    <a:pt x="417758" y="64351"/>
                  </a:lnTo>
                  <a:lnTo>
                    <a:pt x="389381" y="40639"/>
                  </a:lnTo>
                  <a:lnTo>
                    <a:pt x="384682" y="34239"/>
                  </a:lnTo>
                  <a:lnTo>
                    <a:pt x="386715" y="22402"/>
                  </a:lnTo>
                  <a:lnTo>
                    <a:pt x="386333" y="19557"/>
                  </a:lnTo>
                  <a:lnTo>
                    <a:pt x="382270" y="13855"/>
                  </a:lnTo>
                  <a:lnTo>
                    <a:pt x="379095" y="9944"/>
                  </a:lnTo>
                  <a:lnTo>
                    <a:pt x="370204" y="2197"/>
                  </a:lnTo>
                  <a:lnTo>
                    <a:pt x="367029" y="0"/>
                  </a:lnTo>
                  <a:close/>
                </a:path>
              </a:pathLst>
            </a:custGeom>
            <a:solidFill>
              <a:srgbClr val="ED2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49248" y="2808478"/>
            <a:ext cx="5290185" cy="4025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endParaRPr sz="2400">
              <a:latin typeface="Arial"/>
              <a:cs typeface="Arial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spcBef>
                <a:spcPts val="2690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Değerlendirme</a:t>
            </a:r>
            <a:r>
              <a:rPr sz="2400" b="1" spc="-10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Komitesi</a:t>
            </a:r>
            <a:endParaRPr sz="2400">
              <a:latin typeface="Arial"/>
              <a:cs typeface="Arial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marR="5080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savunmasına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katılmış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tüm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üyeleri</a:t>
            </a:r>
            <a:r>
              <a:rPr sz="2400" spc="-7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içermelidir.</a:t>
            </a:r>
            <a:endParaRPr sz="2400">
              <a:latin typeface="Microsoft Sans Serif"/>
              <a:cs typeface="Microsoft Sans Serif"/>
            </a:endParaRPr>
          </a:p>
          <a:p>
            <a:pPr marL="1144905" marR="135890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Sıralama, ilk önce</a:t>
            </a:r>
            <a:r>
              <a:rPr sz="2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ünvana </a:t>
            </a: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sonrasında</a:t>
            </a:r>
            <a:r>
              <a:rPr sz="2400" spc="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ise</a:t>
            </a:r>
            <a:r>
              <a:rPr sz="2400" spc="1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FF0000"/>
                </a:solidFill>
                <a:latin typeface="Microsoft Sans Serif"/>
                <a:cs typeface="Microsoft Sans Serif"/>
              </a:rPr>
              <a:t>soyadına</a:t>
            </a:r>
            <a:r>
              <a:rPr sz="2400" spc="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göre </a:t>
            </a:r>
            <a:r>
              <a:rPr sz="2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olmalıdır.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Onay</a:t>
            </a:r>
            <a:r>
              <a:rPr spc="-120" dirty="0"/>
              <a:t> </a:t>
            </a:r>
            <a:r>
              <a:rPr spc="-10" dirty="0"/>
              <a:t>Sayfası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8800" y="380735"/>
            <a:ext cx="11688445" cy="1061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3400" b="1" dirty="0">
                <a:solidFill>
                  <a:srgbClr val="FF0000"/>
                </a:solidFill>
                <a:latin typeface="Microsoft Sans Serif"/>
                <a:cs typeface="Microsoft Sans Serif"/>
              </a:rPr>
              <a:t>Tez</a:t>
            </a:r>
            <a:r>
              <a:rPr sz="3400" b="1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400" b="1" dirty="0">
                <a:solidFill>
                  <a:srgbClr val="FF0000"/>
                </a:solidFill>
                <a:latin typeface="Microsoft Sans Serif"/>
                <a:cs typeface="Microsoft Sans Serif"/>
              </a:rPr>
              <a:t>Kapak</a:t>
            </a:r>
            <a:r>
              <a:rPr sz="3400" b="1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400" b="1" dirty="0">
                <a:solidFill>
                  <a:srgbClr val="FF0000"/>
                </a:solidFill>
                <a:latin typeface="Microsoft Sans Serif"/>
                <a:cs typeface="Microsoft Sans Serif"/>
              </a:rPr>
              <a:t>ve</a:t>
            </a:r>
            <a:r>
              <a:rPr sz="3400" b="1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400" b="1" dirty="0">
                <a:solidFill>
                  <a:srgbClr val="FF0000"/>
                </a:solidFill>
                <a:latin typeface="Microsoft Sans Serif"/>
                <a:cs typeface="Microsoft Sans Serif"/>
              </a:rPr>
              <a:t>İmza</a:t>
            </a:r>
            <a:r>
              <a:rPr sz="3400" b="1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400" b="1" dirty="0">
                <a:solidFill>
                  <a:srgbClr val="FF0000"/>
                </a:solidFill>
                <a:latin typeface="Microsoft Sans Serif"/>
                <a:cs typeface="Microsoft Sans Serif"/>
              </a:rPr>
              <a:t>Sayfası</a:t>
            </a:r>
            <a:r>
              <a:rPr sz="3400" b="1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3400" b="1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Şablonları,</a:t>
            </a:r>
            <a:endParaRPr sz="3400" b="1" dirty="0">
              <a:solidFill>
                <a:srgbClr val="FF0000"/>
              </a:solidFill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lang="en-US" sz="3400" spc="-10" dirty="0">
                <a:solidFill>
                  <a:srgbClr val="004D80"/>
                </a:solidFill>
              </a:rPr>
              <a:t>https://</a:t>
            </a:r>
            <a:r>
              <a:rPr lang="en-US" sz="3400" spc="-10" dirty="0" smtClean="0">
                <a:solidFill>
                  <a:srgbClr val="004D80"/>
                </a:solidFill>
              </a:rPr>
              <a:t>akun.edu.tr</a:t>
            </a:r>
            <a:r>
              <a:rPr sz="3400" spc="-10" dirty="0" smtClean="0">
                <a:solidFill>
                  <a:srgbClr val="004D80"/>
                </a:solidFill>
              </a:rPr>
              <a:t>/akademik/tezler</a:t>
            </a:r>
            <a:r>
              <a:rPr sz="3400" spc="-150" dirty="0" smtClean="0">
                <a:solidFill>
                  <a:srgbClr val="004D80"/>
                </a:solidFill>
              </a:rPr>
              <a:t> </a:t>
            </a:r>
            <a:r>
              <a:rPr sz="3400" b="0" dirty="0">
                <a:solidFill>
                  <a:srgbClr val="004D80"/>
                </a:solidFill>
                <a:latin typeface="Microsoft Sans Serif"/>
                <a:cs typeface="Microsoft Sans Serif"/>
              </a:rPr>
              <a:t>adresinden</a:t>
            </a:r>
            <a:r>
              <a:rPr sz="3400" b="0" spc="-140" dirty="0">
                <a:solidFill>
                  <a:srgbClr val="004D80"/>
                </a:solidFill>
                <a:latin typeface="Microsoft Sans Serif"/>
                <a:cs typeface="Microsoft Sans Serif"/>
              </a:rPr>
              <a:t> </a:t>
            </a:r>
            <a:r>
              <a:rPr sz="3400" b="0" spc="-10" dirty="0">
                <a:solidFill>
                  <a:srgbClr val="004D80"/>
                </a:solidFill>
                <a:latin typeface="Microsoft Sans Serif"/>
                <a:cs typeface="Microsoft Sans Serif"/>
              </a:rPr>
              <a:t>ulaşabilirsiniz.</a:t>
            </a:r>
            <a:endParaRPr sz="3400" dirty="0">
              <a:latin typeface="Microsoft Sans Serif"/>
              <a:cs typeface="Microsoft Sans Serif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8991" y="2132073"/>
            <a:ext cx="10847832" cy="76215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2400" y="8534400"/>
            <a:ext cx="249821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8800" y="3288919"/>
            <a:ext cx="5867399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 indent="-3371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Prof</a:t>
            </a:r>
            <a:r>
              <a:rPr sz="2400" dirty="0">
                <a:solidFill>
                  <a:srgbClr val="00AFEF"/>
                </a:solidFill>
                <a:latin typeface="Microsoft Sans Serif"/>
                <a:cs typeface="Microsoft Sans Serif"/>
              </a:rPr>
              <a:t>.</a:t>
            </a:r>
            <a:r>
              <a:rPr sz="2400" spc="15" dirty="0">
                <a:solidFill>
                  <a:srgbClr val="00AFE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lang="en-US" sz="2400" dirty="0" err="1"/>
              <a:t>Teoman</a:t>
            </a:r>
            <a:r>
              <a:rPr lang="en-US" sz="2400" dirty="0"/>
              <a:t> İsmail </a:t>
            </a:r>
            <a:r>
              <a:rPr lang="en-US" sz="2400" dirty="0" smtClean="0"/>
              <a:t>KESERCİOĞLU</a:t>
            </a:r>
            <a:endParaRPr lang="tr-TR" sz="2400" dirty="0" smtClean="0"/>
          </a:p>
          <a:p>
            <a:pPr marL="349885" indent="-3371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endParaRPr sz="2400" dirty="0">
              <a:latin typeface="Microsoft Sans Serif"/>
              <a:cs typeface="Microsoft Sans Serif"/>
            </a:endParaRPr>
          </a:p>
          <a:p>
            <a:pPr marL="349885" indent="-33718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Doç</a:t>
            </a:r>
            <a:r>
              <a:rPr sz="2400" dirty="0">
                <a:solidFill>
                  <a:srgbClr val="00A1FF"/>
                </a:solidFill>
                <a:latin typeface="Microsoft Sans Serif"/>
                <a:cs typeface="Microsoft Sans Serif"/>
              </a:rPr>
              <a:t>.</a:t>
            </a:r>
            <a:r>
              <a:rPr sz="2400" spc="-15" dirty="0">
                <a:solidFill>
                  <a:srgbClr val="00A1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-25" dirty="0">
                <a:latin typeface="Microsoft Sans Serif"/>
                <a:cs typeface="Microsoft Sans Serif"/>
              </a:rPr>
              <a:t> </a:t>
            </a:r>
            <a:r>
              <a:rPr lang="tr-TR" sz="2400" dirty="0" smtClean="0">
                <a:latin typeface="Microsoft Sans Serif"/>
                <a:cs typeface="Microsoft Sans Serif"/>
              </a:rPr>
              <a:t>Ayşen BERBEROĞLU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Font typeface="Microsoft Sans Serif"/>
              <a:buAutoNum type="arabicPeriod"/>
            </a:pPr>
            <a:endParaRPr sz="2400" dirty="0">
              <a:latin typeface="Microsoft Sans Serif"/>
              <a:cs typeface="Microsoft Sans Serif"/>
            </a:endParaRPr>
          </a:p>
          <a:p>
            <a:pPr marL="349885" indent="-33718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Yrd.</a:t>
            </a:r>
            <a:r>
              <a:rPr sz="2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Doç.</a:t>
            </a:r>
            <a:r>
              <a:rPr sz="2400" spc="-1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-5" dirty="0">
                <a:latin typeface="Microsoft Sans Serif"/>
                <a:cs typeface="Microsoft Sans Serif"/>
              </a:rPr>
              <a:t> </a:t>
            </a:r>
            <a:r>
              <a:rPr lang="tr-TR" sz="2400" spc="-5" dirty="0" smtClean="0">
                <a:latin typeface="Microsoft Sans Serif"/>
                <a:cs typeface="Microsoft Sans Serif"/>
              </a:rPr>
              <a:t>Mustafa DEMİR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1000" y="3364738"/>
            <a:ext cx="5562599" cy="26109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 indent="-3371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lang="en-US" sz="2400" dirty="0" err="1"/>
              <a:t>Doç</a:t>
            </a:r>
            <a:r>
              <a:rPr lang="en-US" sz="2400" dirty="0"/>
              <a:t>. Dr. </a:t>
            </a:r>
            <a:r>
              <a:rPr lang="en-US" sz="2400" dirty="0" err="1"/>
              <a:t>Azmiye</a:t>
            </a:r>
            <a:r>
              <a:rPr lang="en-US" sz="2400" dirty="0"/>
              <a:t> </a:t>
            </a:r>
            <a:r>
              <a:rPr lang="en-US" sz="2400" dirty="0" smtClean="0"/>
              <a:t>YINAL</a:t>
            </a:r>
            <a:endParaRPr lang="tr-TR" sz="2400" dirty="0" smtClean="0"/>
          </a:p>
          <a:p>
            <a:pPr marL="349885" indent="-3371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endParaRPr sz="2400" dirty="0">
              <a:latin typeface="Microsoft Sans Serif"/>
              <a:cs typeface="Microsoft Sans Serif"/>
            </a:endParaRPr>
          </a:p>
          <a:p>
            <a:pPr marL="349885" indent="-33718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Yrd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Doç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/>
              <a:t>Dr. </a:t>
            </a:r>
            <a:r>
              <a:rPr lang="en-US" sz="2400" dirty="0" err="1"/>
              <a:t>Sonay</a:t>
            </a:r>
            <a:r>
              <a:rPr lang="en-US" sz="2400" dirty="0"/>
              <a:t> </a:t>
            </a:r>
            <a:r>
              <a:rPr lang="en-US" sz="2400" dirty="0" smtClean="0"/>
              <a:t>DERİCİOĞLU</a:t>
            </a:r>
            <a:endParaRPr lang="tr-TR" sz="2400" dirty="0" smtClean="0"/>
          </a:p>
          <a:p>
            <a:pPr marL="349885" indent="-33718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49885" algn="l"/>
              </a:tabLst>
            </a:pPr>
            <a:endParaRPr lang="tr-TR" sz="2400" dirty="0" smtClean="0"/>
          </a:p>
          <a:p>
            <a:pPr marL="349885" indent="-33718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Yrd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Doç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 smtClean="0"/>
              <a:t>Dr. </a:t>
            </a:r>
            <a:r>
              <a:rPr lang="en-US" sz="2400" dirty="0" err="1" smtClean="0"/>
              <a:t>Sarvnaz</a:t>
            </a:r>
            <a:r>
              <a:rPr lang="en-US" sz="2400" dirty="0" smtClean="0"/>
              <a:t> BARADARANI</a:t>
            </a:r>
            <a:endParaRPr lang="tr-TR" sz="2400" dirty="0" smtClean="0"/>
          </a:p>
          <a:p>
            <a:pPr marL="349885" indent="-33718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49885" algn="l"/>
              </a:tabLst>
            </a:pPr>
            <a:endParaRPr sz="2400" dirty="0">
              <a:latin typeface="Microsoft Sans Serif"/>
              <a:cs typeface="Microsoft Sans Serif"/>
            </a:endParaRPr>
          </a:p>
          <a:p>
            <a:pPr marL="350520" indent="-33782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50520" algn="l"/>
              </a:tabLst>
            </a:pP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Yrd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Doç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400" dirty="0"/>
              <a:t>Dr. </a:t>
            </a:r>
            <a:r>
              <a:rPr lang="en-US" sz="2400" dirty="0" err="1"/>
              <a:t>Turan</a:t>
            </a:r>
            <a:r>
              <a:rPr lang="en-US" sz="2400" dirty="0"/>
              <a:t> CAVLAN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800" y="6379209"/>
            <a:ext cx="6019800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 indent="-3371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sz="2400" dirty="0">
                <a:solidFill>
                  <a:srgbClr val="00A1FF"/>
                </a:solidFill>
                <a:latin typeface="Microsoft Sans Serif"/>
                <a:cs typeface="Microsoft Sans Serif"/>
              </a:rPr>
              <a:t>Prof.</a:t>
            </a:r>
            <a:r>
              <a:rPr sz="2400" spc="-25" dirty="0">
                <a:solidFill>
                  <a:srgbClr val="00A1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lang="en-US" sz="2400" dirty="0" err="1"/>
              <a:t>Hikmet</a:t>
            </a:r>
            <a:r>
              <a:rPr lang="en-US" sz="2400" dirty="0"/>
              <a:t> </a:t>
            </a:r>
            <a:r>
              <a:rPr lang="en-US" sz="2400" dirty="0" smtClean="0"/>
              <a:t>SEÇİM</a:t>
            </a:r>
            <a:endParaRPr lang="tr-TR" sz="2400" dirty="0" smtClean="0"/>
          </a:p>
          <a:p>
            <a:pPr marL="349885" indent="-33718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AutoNum type="arabicPeriod"/>
              <a:tabLst>
                <a:tab pos="349885" algn="l"/>
              </a:tabLst>
            </a:pPr>
            <a:endParaRPr sz="2400" dirty="0">
              <a:latin typeface="Microsoft Sans Serif"/>
              <a:cs typeface="Microsoft Sans Serif"/>
            </a:endParaRPr>
          </a:p>
          <a:p>
            <a:pPr marL="349885" indent="-337185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49885" algn="l"/>
              </a:tabLst>
            </a:pPr>
            <a:r>
              <a:rPr lang="tr-TR" sz="2400" dirty="0" smtClean="0">
                <a:solidFill>
                  <a:srgbClr val="0099FF"/>
                </a:solidFill>
                <a:latin typeface="Microsoft Sans Serif"/>
                <a:cs typeface="Microsoft Sans Serif"/>
              </a:rPr>
              <a:t>Doç</a:t>
            </a:r>
            <a:r>
              <a:rPr sz="2400" dirty="0" smtClean="0">
                <a:solidFill>
                  <a:srgbClr val="00A1FF"/>
                </a:solidFill>
                <a:latin typeface="Microsoft Sans Serif"/>
                <a:cs typeface="Microsoft Sans Serif"/>
              </a:rPr>
              <a:t>.</a:t>
            </a:r>
            <a:r>
              <a:rPr sz="2400" spc="-30" dirty="0" smtClean="0">
                <a:solidFill>
                  <a:srgbClr val="00A1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lang="tr-TR" sz="2400" dirty="0" smtClean="0">
                <a:latin typeface="Microsoft Sans Serif"/>
                <a:cs typeface="Microsoft Sans Serif"/>
              </a:rPr>
              <a:t>Tolga ÖZ</a:t>
            </a:r>
            <a:endParaRPr sz="2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Font typeface="Microsoft Sans Serif"/>
              <a:buAutoNum type="arabicPeriod"/>
            </a:pPr>
            <a:endParaRPr sz="2400" dirty="0">
              <a:latin typeface="Microsoft Sans Serif"/>
              <a:cs typeface="Microsoft Sans Serif"/>
            </a:endParaRPr>
          </a:p>
          <a:p>
            <a:pPr marL="350520" indent="-33782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350520" algn="l"/>
              </a:tabLst>
            </a:pP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Yrd.</a:t>
            </a:r>
            <a:r>
              <a:rPr sz="2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Doç.</a:t>
            </a:r>
            <a:r>
              <a:rPr sz="2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lang="en-US" sz="2400" dirty="0" err="1"/>
              <a:t>Yrd</a:t>
            </a:r>
            <a:r>
              <a:rPr lang="en-US" sz="2400" dirty="0"/>
              <a:t>. </a:t>
            </a:r>
            <a:r>
              <a:rPr lang="en-US" sz="2400" dirty="0" err="1"/>
              <a:t>Doç</a:t>
            </a:r>
            <a:r>
              <a:rPr lang="en-US" sz="2400" dirty="0"/>
              <a:t>. Dr. </a:t>
            </a:r>
            <a:r>
              <a:rPr lang="en-US" sz="2400" dirty="0" err="1"/>
              <a:t>Kolawole</a:t>
            </a:r>
            <a:r>
              <a:rPr lang="en-US" sz="2400" dirty="0"/>
              <a:t> IYIOLA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9606" y="6445453"/>
            <a:ext cx="344042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Yrd.</a:t>
            </a:r>
            <a:r>
              <a:rPr sz="2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Doç.</a:t>
            </a:r>
            <a:r>
              <a:rPr sz="2400" spc="1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Xxxx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Xxxx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ED220C"/>
                </a:solidFill>
                <a:latin typeface="Microsoft Sans Serif"/>
                <a:cs typeface="Microsoft Sans Serif"/>
              </a:rPr>
              <a:t>Yard.</a:t>
            </a:r>
            <a:r>
              <a:rPr sz="2400" spc="-20" dirty="0">
                <a:solidFill>
                  <a:srgbClr val="ED220C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99FF"/>
                </a:solidFill>
                <a:latin typeface="Microsoft Sans Serif"/>
                <a:cs typeface="Microsoft Sans Serif"/>
              </a:rPr>
              <a:t>Doç.</a:t>
            </a:r>
            <a:r>
              <a:rPr sz="2400" spc="-1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Dr.</a:t>
            </a:r>
            <a:r>
              <a:rPr sz="2400" spc="-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Xxxx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Xxxx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0432" y="1407481"/>
            <a:ext cx="10728960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</a:rPr>
              <a:t>Bazı</a:t>
            </a:r>
            <a:r>
              <a:rPr b="1" spc="-100" dirty="0">
                <a:solidFill>
                  <a:srgbClr val="FF0000"/>
                </a:solidFill>
              </a:rPr>
              <a:t> </a:t>
            </a:r>
            <a:r>
              <a:rPr b="1" spc="-10" dirty="0">
                <a:solidFill>
                  <a:srgbClr val="FF0000"/>
                </a:solidFill>
              </a:rPr>
              <a:t>Örnekler:</a:t>
            </a:r>
          </a:p>
        </p:txBody>
      </p:sp>
      <p:sp>
        <p:nvSpPr>
          <p:cNvPr id="9" name="object 9"/>
          <p:cNvSpPr/>
          <p:nvPr/>
        </p:nvSpPr>
        <p:spPr>
          <a:xfrm>
            <a:off x="10571988" y="6932548"/>
            <a:ext cx="711835" cy="843280"/>
          </a:xfrm>
          <a:custGeom>
            <a:avLst/>
            <a:gdLst/>
            <a:ahLst/>
            <a:cxnLst/>
            <a:rect l="l" t="t" r="r" b="b"/>
            <a:pathLst>
              <a:path w="711834" h="843279">
                <a:moveTo>
                  <a:pt x="623315" y="0"/>
                </a:moveTo>
                <a:lnTo>
                  <a:pt x="561965" y="45819"/>
                </a:lnTo>
                <a:lnTo>
                  <a:pt x="526073" y="79762"/>
                </a:lnTo>
                <a:lnTo>
                  <a:pt x="490755" y="114282"/>
                </a:lnTo>
                <a:lnTo>
                  <a:pt x="456016" y="149389"/>
                </a:lnTo>
                <a:lnTo>
                  <a:pt x="421864" y="185091"/>
                </a:lnTo>
                <a:lnTo>
                  <a:pt x="388305" y="221398"/>
                </a:lnTo>
                <a:lnTo>
                  <a:pt x="350773" y="263525"/>
                </a:lnTo>
                <a:lnTo>
                  <a:pt x="345693" y="268477"/>
                </a:lnTo>
                <a:lnTo>
                  <a:pt x="339851" y="274700"/>
                </a:lnTo>
                <a:lnTo>
                  <a:pt x="330453" y="261619"/>
                </a:lnTo>
                <a:lnTo>
                  <a:pt x="255936" y="148441"/>
                </a:lnTo>
                <a:lnTo>
                  <a:pt x="232155" y="112902"/>
                </a:lnTo>
                <a:lnTo>
                  <a:pt x="191134" y="58165"/>
                </a:lnTo>
                <a:lnTo>
                  <a:pt x="173936" y="50343"/>
                </a:lnTo>
                <a:lnTo>
                  <a:pt x="167131" y="51562"/>
                </a:lnTo>
                <a:lnTo>
                  <a:pt x="157606" y="53848"/>
                </a:lnTo>
                <a:lnTo>
                  <a:pt x="152145" y="60325"/>
                </a:lnTo>
                <a:lnTo>
                  <a:pt x="152018" y="69342"/>
                </a:lnTo>
                <a:lnTo>
                  <a:pt x="150477" y="78543"/>
                </a:lnTo>
                <a:lnTo>
                  <a:pt x="146446" y="85328"/>
                </a:lnTo>
                <a:lnTo>
                  <a:pt x="140249" y="90183"/>
                </a:lnTo>
                <a:lnTo>
                  <a:pt x="132206" y="93599"/>
                </a:lnTo>
                <a:lnTo>
                  <a:pt x="106679" y="74549"/>
                </a:lnTo>
                <a:lnTo>
                  <a:pt x="85730" y="97266"/>
                </a:lnTo>
                <a:lnTo>
                  <a:pt x="78866" y="104393"/>
                </a:lnTo>
                <a:lnTo>
                  <a:pt x="74164" y="110646"/>
                </a:lnTo>
                <a:lnTo>
                  <a:pt x="72008" y="117173"/>
                </a:lnTo>
                <a:lnTo>
                  <a:pt x="72044" y="124200"/>
                </a:lnTo>
                <a:lnTo>
                  <a:pt x="90339" y="180647"/>
                </a:lnTo>
                <a:lnTo>
                  <a:pt x="108251" y="228689"/>
                </a:lnTo>
                <a:lnTo>
                  <a:pt x="127650" y="276082"/>
                </a:lnTo>
                <a:lnTo>
                  <a:pt x="148542" y="322829"/>
                </a:lnTo>
                <a:lnTo>
                  <a:pt x="170930" y="368934"/>
                </a:lnTo>
                <a:lnTo>
                  <a:pt x="197357" y="419100"/>
                </a:lnTo>
                <a:lnTo>
                  <a:pt x="199516" y="423925"/>
                </a:lnTo>
                <a:lnTo>
                  <a:pt x="201929" y="428498"/>
                </a:lnTo>
                <a:lnTo>
                  <a:pt x="0" y="665988"/>
                </a:lnTo>
                <a:lnTo>
                  <a:pt x="11162" y="692848"/>
                </a:lnTo>
                <a:lnTo>
                  <a:pt x="18541" y="708659"/>
                </a:lnTo>
                <a:lnTo>
                  <a:pt x="18922" y="715771"/>
                </a:lnTo>
                <a:lnTo>
                  <a:pt x="11810" y="728599"/>
                </a:lnTo>
                <a:lnTo>
                  <a:pt x="9143" y="733932"/>
                </a:lnTo>
                <a:lnTo>
                  <a:pt x="23177" y="779557"/>
                </a:lnTo>
                <a:lnTo>
                  <a:pt x="46608" y="803909"/>
                </a:lnTo>
                <a:lnTo>
                  <a:pt x="55244" y="800226"/>
                </a:lnTo>
                <a:lnTo>
                  <a:pt x="61721" y="796798"/>
                </a:lnTo>
                <a:lnTo>
                  <a:pt x="76326" y="792480"/>
                </a:lnTo>
                <a:lnTo>
                  <a:pt x="83057" y="797432"/>
                </a:lnTo>
                <a:lnTo>
                  <a:pt x="80517" y="804544"/>
                </a:lnTo>
                <a:lnTo>
                  <a:pt x="79299" y="814931"/>
                </a:lnTo>
                <a:lnTo>
                  <a:pt x="105489" y="842914"/>
                </a:lnTo>
                <a:lnTo>
                  <a:pt x="111750" y="841630"/>
                </a:lnTo>
                <a:lnTo>
                  <a:pt x="117475" y="837692"/>
                </a:lnTo>
                <a:lnTo>
                  <a:pt x="120014" y="835151"/>
                </a:lnTo>
                <a:lnTo>
                  <a:pt x="121919" y="831976"/>
                </a:lnTo>
                <a:lnTo>
                  <a:pt x="293115" y="607821"/>
                </a:lnTo>
                <a:lnTo>
                  <a:pt x="297560" y="603123"/>
                </a:lnTo>
                <a:lnTo>
                  <a:pt x="303148" y="596519"/>
                </a:lnTo>
                <a:lnTo>
                  <a:pt x="341899" y="655361"/>
                </a:lnTo>
                <a:lnTo>
                  <a:pt x="368077" y="692578"/>
                </a:lnTo>
                <a:lnTo>
                  <a:pt x="395446" y="728914"/>
                </a:lnTo>
                <a:lnTo>
                  <a:pt x="424052" y="764286"/>
                </a:lnTo>
                <a:lnTo>
                  <a:pt x="439229" y="775255"/>
                </a:lnTo>
                <a:lnTo>
                  <a:pt x="446948" y="773983"/>
                </a:lnTo>
                <a:lnTo>
                  <a:pt x="455929" y="768223"/>
                </a:lnTo>
                <a:lnTo>
                  <a:pt x="463365" y="761795"/>
                </a:lnTo>
                <a:lnTo>
                  <a:pt x="484885" y="740918"/>
                </a:lnTo>
                <a:lnTo>
                  <a:pt x="519048" y="762000"/>
                </a:lnTo>
                <a:lnTo>
                  <a:pt x="541279" y="743471"/>
                </a:lnTo>
                <a:lnTo>
                  <a:pt x="545703" y="738425"/>
                </a:lnTo>
                <a:lnTo>
                  <a:pt x="548959" y="732403"/>
                </a:lnTo>
                <a:lnTo>
                  <a:pt x="552632" y="716774"/>
                </a:lnTo>
                <a:lnTo>
                  <a:pt x="556513" y="709501"/>
                </a:lnTo>
                <a:lnTo>
                  <a:pt x="562586" y="703681"/>
                </a:lnTo>
                <a:lnTo>
                  <a:pt x="570991" y="699896"/>
                </a:lnTo>
                <a:lnTo>
                  <a:pt x="577832" y="697188"/>
                </a:lnTo>
                <a:lnTo>
                  <a:pt x="583612" y="693086"/>
                </a:lnTo>
                <a:lnTo>
                  <a:pt x="607550" y="651218"/>
                </a:lnTo>
                <a:lnTo>
                  <a:pt x="610361" y="640714"/>
                </a:lnTo>
                <a:lnTo>
                  <a:pt x="440816" y="425323"/>
                </a:lnTo>
                <a:lnTo>
                  <a:pt x="454913" y="406781"/>
                </a:lnTo>
                <a:lnTo>
                  <a:pt x="484677" y="369191"/>
                </a:lnTo>
                <a:lnTo>
                  <a:pt x="515072" y="332180"/>
                </a:lnTo>
                <a:lnTo>
                  <a:pt x="546090" y="295733"/>
                </a:lnTo>
                <a:lnTo>
                  <a:pt x="577727" y="259837"/>
                </a:lnTo>
                <a:lnTo>
                  <a:pt x="609974" y="224478"/>
                </a:lnTo>
                <a:lnTo>
                  <a:pt x="642825" y="189644"/>
                </a:lnTo>
                <a:lnTo>
                  <a:pt x="683337" y="147964"/>
                </a:lnTo>
                <a:lnTo>
                  <a:pt x="690102" y="140382"/>
                </a:lnTo>
                <a:lnTo>
                  <a:pt x="696366" y="132300"/>
                </a:lnTo>
                <a:lnTo>
                  <a:pt x="701928" y="123443"/>
                </a:lnTo>
                <a:lnTo>
                  <a:pt x="709326" y="109450"/>
                </a:lnTo>
                <a:lnTo>
                  <a:pt x="711676" y="100361"/>
                </a:lnTo>
                <a:lnTo>
                  <a:pt x="708644" y="91797"/>
                </a:lnTo>
                <a:lnTo>
                  <a:pt x="699896" y="79375"/>
                </a:lnTo>
                <a:lnTo>
                  <a:pt x="694181" y="71627"/>
                </a:lnTo>
                <a:lnTo>
                  <a:pt x="687831" y="69595"/>
                </a:lnTo>
                <a:lnTo>
                  <a:pt x="678687" y="69468"/>
                </a:lnTo>
                <a:lnTo>
                  <a:pt x="667422" y="67304"/>
                </a:lnTo>
                <a:lnTo>
                  <a:pt x="659812" y="61674"/>
                </a:lnTo>
                <a:lnTo>
                  <a:pt x="655988" y="53020"/>
                </a:lnTo>
                <a:lnTo>
                  <a:pt x="656081" y="41782"/>
                </a:lnTo>
                <a:lnTo>
                  <a:pt x="656716" y="38100"/>
                </a:lnTo>
                <a:lnTo>
                  <a:pt x="656081" y="33274"/>
                </a:lnTo>
                <a:lnTo>
                  <a:pt x="649223" y="23494"/>
                </a:lnTo>
                <a:lnTo>
                  <a:pt x="643762" y="16890"/>
                </a:lnTo>
                <a:lnTo>
                  <a:pt x="628650" y="3682"/>
                </a:lnTo>
                <a:lnTo>
                  <a:pt x="623315" y="0"/>
                </a:lnTo>
                <a:close/>
              </a:path>
            </a:pathLst>
          </a:custGeom>
          <a:solidFill>
            <a:srgbClr val="ED22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578592" y="6012434"/>
            <a:ext cx="889635" cy="842010"/>
          </a:xfrm>
          <a:custGeom>
            <a:avLst/>
            <a:gdLst/>
            <a:ahLst/>
            <a:cxnLst/>
            <a:rect l="l" t="t" r="r" b="b"/>
            <a:pathLst>
              <a:path w="889634" h="842009">
                <a:moveTo>
                  <a:pt x="802131" y="0"/>
                </a:moveTo>
                <a:lnTo>
                  <a:pt x="753008" y="40100"/>
                </a:lnTo>
                <a:lnTo>
                  <a:pt x="722260" y="71010"/>
                </a:lnTo>
                <a:lnTo>
                  <a:pt x="686231" y="108493"/>
                </a:lnTo>
                <a:lnTo>
                  <a:pt x="646063" y="151230"/>
                </a:lnTo>
                <a:lnTo>
                  <a:pt x="602898" y="197902"/>
                </a:lnTo>
                <a:lnTo>
                  <a:pt x="557879" y="247189"/>
                </a:lnTo>
                <a:lnTo>
                  <a:pt x="512148" y="297772"/>
                </a:lnTo>
                <a:lnTo>
                  <a:pt x="466849" y="348333"/>
                </a:lnTo>
                <a:lnTo>
                  <a:pt x="423124" y="397551"/>
                </a:lnTo>
                <a:lnTo>
                  <a:pt x="382115" y="444109"/>
                </a:lnTo>
                <a:lnTo>
                  <a:pt x="344965" y="486685"/>
                </a:lnTo>
                <a:lnTo>
                  <a:pt x="312817" y="523963"/>
                </a:lnTo>
                <a:lnTo>
                  <a:pt x="286813" y="554621"/>
                </a:lnTo>
                <a:lnTo>
                  <a:pt x="264032" y="582421"/>
                </a:lnTo>
                <a:lnTo>
                  <a:pt x="259460" y="587374"/>
                </a:lnTo>
                <a:lnTo>
                  <a:pt x="217804" y="547022"/>
                </a:lnTo>
                <a:lnTo>
                  <a:pt x="176672" y="490733"/>
                </a:lnTo>
                <a:lnTo>
                  <a:pt x="153797" y="461137"/>
                </a:lnTo>
                <a:lnTo>
                  <a:pt x="143527" y="449075"/>
                </a:lnTo>
                <a:lnTo>
                  <a:pt x="111505" y="413892"/>
                </a:lnTo>
                <a:lnTo>
                  <a:pt x="106247" y="409571"/>
                </a:lnTo>
                <a:lnTo>
                  <a:pt x="100583" y="407701"/>
                </a:lnTo>
                <a:lnTo>
                  <a:pt x="94539" y="407785"/>
                </a:lnTo>
                <a:lnTo>
                  <a:pt x="80998" y="410973"/>
                </a:lnTo>
                <a:lnTo>
                  <a:pt x="73120" y="412543"/>
                </a:lnTo>
                <a:lnTo>
                  <a:pt x="64813" y="414946"/>
                </a:lnTo>
                <a:lnTo>
                  <a:pt x="56387" y="419100"/>
                </a:lnTo>
                <a:lnTo>
                  <a:pt x="52577" y="423671"/>
                </a:lnTo>
                <a:lnTo>
                  <a:pt x="57657" y="430911"/>
                </a:lnTo>
                <a:lnTo>
                  <a:pt x="58292" y="437895"/>
                </a:lnTo>
                <a:lnTo>
                  <a:pt x="53588" y="442956"/>
                </a:lnTo>
                <a:lnTo>
                  <a:pt x="41132" y="446373"/>
                </a:lnTo>
                <a:lnTo>
                  <a:pt x="25413" y="450218"/>
                </a:lnTo>
                <a:lnTo>
                  <a:pt x="10922" y="456564"/>
                </a:lnTo>
                <a:lnTo>
                  <a:pt x="7111" y="459231"/>
                </a:lnTo>
                <a:lnTo>
                  <a:pt x="14350" y="469518"/>
                </a:lnTo>
                <a:lnTo>
                  <a:pt x="4699" y="480313"/>
                </a:lnTo>
                <a:lnTo>
                  <a:pt x="0" y="478408"/>
                </a:lnTo>
                <a:lnTo>
                  <a:pt x="4063" y="488188"/>
                </a:lnTo>
                <a:lnTo>
                  <a:pt x="23176" y="530894"/>
                </a:lnTo>
                <a:lnTo>
                  <a:pt x="44440" y="572153"/>
                </a:lnTo>
                <a:lnTo>
                  <a:pt x="67087" y="612743"/>
                </a:lnTo>
                <a:lnTo>
                  <a:pt x="90348" y="653438"/>
                </a:lnTo>
                <a:lnTo>
                  <a:pt x="113454" y="695015"/>
                </a:lnTo>
                <a:lnTo>
                  <a:pt x="135635" y="738251"/>
                </a:lnTo>
                <a:lnTo>
                  <a:pt x="170359" y="798039"/>
                </a:lnTo>
                <a:lnTo>
                  <a:pt x="194824" y="818917"/>
                </a:lnTo>
                <a:lnTo>
                  <a:pt x="211997" y="816898"/>
                </a:lnTo>
                <a:lnTo>
                  <a:pt x="224848" y="807997"/>
                </a:lnTo>
                <a:lnTo>
                  <a:pt x="236347" y="808227"/>
                </a:lnTo>
                <a:lnTo>
                  <a:pt x="257715" y="827764"/>
                </a:lnTo>
                <a:lnTo>
                  <a:pt x="272885" y="839894"/>
                </a:lnTo>
                <a:lnTo>
                  <a:pt x="286342" y="841844"/>
                </a:lnTo>
                <a:lnTo>
                  <a:pt x="302572" y="830843"/>
                </a:lnTo>
                <a:lnTo>
                  <a:pt x="326059" y="804118"/>
                </a:lnTo>
                <a:lnTo>
                  <a:pt x="412750" y="692403"/>
                </a:lnTo>
                <a:lnTo>
                  <a:pt x="429376" y="669783"/>
                </a:lnTo>
                <a:lnTo>
                  <a:pt x="452725" y="639081"/>
                </a:lnTo>
                <a:lnTo>
                  <a:pt x="481703" y="601662"/>
                </a:lnTo>
                <a:lnTo>
                  <a:pt x="552164" y="512142"/>
                </a:lnTo>
                <a:lnTo>
                  <a:pt x="631999" y="412146"/>
                </a:lnTo>
                <a:lnTo>
                  <a:pt x="712448" y="312602"/>
                </a:lnTo>
                <a:lnTo>
                  <a:pt x="784752" y="224434"/>
                </a:lnTo>
                <a:lnTo>
                  <a:pt x="815112" y="188031"/>
                </a:lnTo>
                <a:lnTo>
                  <a:pt x="840151" y="158569"/>
                </a:lnTo>
                <a:lnTo>
                  <a:pt x="865147" y="130329"/>
                </a:lnTo>
                <a:lnTo>
                  <a:pt x="871188" y="123031"/>
                </a:lnTo>
                <a:lnTo>
                  <a:pt x="876704" y="115304"/>
                </a:lnTo>
                <a:lnTo>
                  <a:pt x="881506" y="106933"/>
                </a:lnTo>
                <a:lnTo>
                  <a:pt x="887724" y="93751"/>
                </a:lnTo>
                <a:lnTo>
                  <a:pt x="889428" y="85296"/>
                </a:lnTo>
                <a:lnTo>
                  <a:pt x="886061" y="77626"/>
                </a:lnTo>
                <a:lnTo>
                  <a:pt x="877061" y="66801"/>
                </a:lnTo>
                <a:lnTo>
                  <a:pt x="871092" y="60070"/>
                </a:lnTo>
                <a:lnTo>
                  <a:pt x="864869" y="58674"/>
                </a:lnTo>
                <a:lnTo>
                  <a:pt x="856233" y="59054"/>
                </a:lnTo>
                <a:lnTo>
                  <a:pt x="845351" y="57844"/>
                </a:lnTo>
                <a:lnTo>
                  <a:pt x="837755" y="53181"/>
                </a:lnTo>
                <a:lnTo>
                  <a:pt x="833588" y="45517"/>
                </a:lnTo>
                <a:lnTo>
                  <a:pt x="832992" y="35305"/>
                </a:lnTo>
                <a:lnTo>
                  <a:pt x="833501" y="31876"/>
                </a:lnTo>
                <a:lnTo>
                  <a:pt x="832611" y="27558"/>
                </a:lnTo>
                <a:lnTo>
                  <a:pt x="830452" y="25018"/>
                </a:lnTo>
                <a:lnTo>
                  <a:pt x="824831" y="19288"/>
                </a:lnTo>
                <a:lnTo>
                  <a:pt x="816816" y="12033"/>
                </a:lnTo>
                <a:lnTo>
                  <a:pt x="808539" y="5016"/>
                </a:lnTo>
                <a:lnTo>
                  <a:pt x="802131" y="0"/>
                </a:lnTo>
                <a:close/>
              </a:path>
            </a:pathLst>
          </a:custGeom>
          <a:solidFill>
            <a:srgbClr val="00A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75476" y="1597152"/>
            <a:ext cx="6314440" cy="7360920"/>
            <a:chOff x="6475476" y="1597152"/>
            <a:chExt cx="6314440" cy="736092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240" y="1597152"/>
              <a:ext cx="6297168" cy="73609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5476" y="5161787"/>
              <a:ext cx="5329428" cy="144322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193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20"/>
              </a:spcBef>
            </a:pPr>
            <a:r>
              <a:rPr sz="4350" dirty="0"/>
              <a:t>Biçim</a:t>
            </a:r>
            <a:r>
              <a:rPr sz="4350" spc="5" dirty="0"/>
              <a:t> </a:t>
            </a:r>
            <a:r>
              <a:rPr sz="4350" dirty="0"/>
              <a:t>ve</a:t>
            </a:r>
            <a:r>
              <a:rPr sz="4350" spc="-10" dirty="0"/>
              <a:t> Görünüm</a:t>
            </a:r>
            <a:endParaRPr sz="4350"/>
          </a:p>
        </p:txBody>
      </p:sp>
      <p:sp>
        <p:nvSpPr>
          <p:cNvPr id="12" name="object 12"/>
          <p:cNvSpPr txBox="1"/>
          <p:nvPr/>
        </p:nvSpPr>
        <p:spPr>
          <a:xfrm>
            <a:off x="884326" y="2774441"/>
            <a:ext cx="447230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95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Aralık</a:t>
            </a:r>
            <a:endParaRPr sz="2800">
              <a:latin typeface="Arial"/>
              <a:cs typeface="Arial"/>
            </a:endParaRPr>
          </a:p>
          <a:p>
            <a:pPr marL="459105">
              <a:lnSpc>
                <a:spcPct val="100000"/>
              </a:lnSpc>
            </a:pP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Genel</a:t>
            </a:r>
            <a:r>
              <a:rPr sz="28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metin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,</a:t>
            </a:r>
            <a:endParaRPr sz="2800">
              <a:latin typeface="Microsoft Sans Serif"/>
              <a:cs typeface="Microsoft Sans Serif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Önce:</a:t>
            </a:r>
            <a:r>
              <a:rPr sz="2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‘0’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r>
              <a:rPr sz="2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*</a:t>
            </a:r>
            <a:endParaRPr sz="2800">
              <a:latin typeface="Microsoft Sans Serif"/>
              <a:cs typeface="Microsoft Sans Serif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‘0’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r>
              <a:rPr sz="2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*</a:t>
            </a:r>
            <a:endParaRPr sz="2800">
              <a:latin typeface="Microsoft Sans Serif"/>
              <a:cs typeface="Microsoft Sans Serif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800" spc="18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800" spc="1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spc="-20" dirty="0">
                <a:solidFill>
                  <a:srgbClr val="003876"/>
                </a:solidFill>
                <a:latin typeface="Arial"/>
                <a:cs typeface="Arial"/>
              </a:rPr>
              <a:t>Çift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4326" y="6018657"/>
            <a:ext cx="4625340" cy="1673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*nk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(nokta) =</a:t>
            </a:r>
            <a:r>
              <a:rPr sz="28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(point)</a:t>
            </a:r>
            <a:endParaRPr sz="28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spcBef>
                <a:spcPts val="2425"/>
              </a:spcBef>
            </a:pPr>
            <a:r>
              <a:rPr sz="2000" dirty="0">
                <a:solidFill>
                  <a:srgbClr val="003876"/>
                </a:solidFill>
                <a:latin typeface="Microsoft Sans Serif"/>
                <a:cs typeface="Microsoft Sans Serif"/>
              </a:rPr>
              <a:t>Microsoft</a:t>
            </a:r>
            <a:r>
              <a:rPr sz="2000" spc="-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3876"/>
                </a:solidFill>
                <a:latin typeface="Microsoft Sans Serif"/>
                <a:cs typeface="Microsoft Sans Serif"/>
              </a:rPr>
              <a:t>Word’ün Türkçe</a:t>
            </a:r>
            <a:r>
              <a:rPr sz="2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sürümünü </a:t>
            </a:r>
            <a:r>
              <a:rPr sz="2000" dirty="0">
                <a:solidFill>
                  <a:srgbClr val="003876"/>
                </a:solidFill>
                <a:latin typeface="Microsoft Sans Serif"/>
                <a:cs typeface="Microsoft Sans Serif"/>
              </a:rPr>
              <a:t>kullandığınızda</a:t>
            </a:r>
            <a:r>
              <a:rPr sz="2000" spc="7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3876"/>
                </a:solidFill>
                <a:latin typeface="Microsoft Sans Serif"/>
                <a:cs typeface="Microsoft Sans Serif"/>
              </a:rPr>
              <a:t>buradaki</a:t>
            </a:r>
            <a:r>
              <a:rPr sz="20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pt</a:t>
            </a:r>
            <a:r>
              <a:rPr sz="2000" b="1" spc="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(point)</a:t>
            </a:r>
            <a:r>
              <a:rPr sz="2000" b="1" spc="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birimi </a:t>
            </a:r>
            <a:r>
              <a:rPr sz="2000" dirty="0">
                <a:solidFill>
                  <a:srgbClr val="003876"/>
                </a:solidFill>
                <a:latin typeface="Microsoft Sans Serif"/>
                <a:cs typeface="Microsoft Sans Serif"/>
              </a:rPr>
              <a:t>karşınıza</a:t>
            </a:r>
            <a:r>
              <a:rPr sz="20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r>
              <a:rPr sz="2000" b="1" spc="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3876"/>
                </a:solidFill>
                <a:latin typeface="Arial"/>
                <a:cs typeface="Arial"/>
              </a:rPr>
              <a:t>(nokta)</a:t>
            </a:r>
            <a:r>
              <a:rPr sz="2000" b="1" spc="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876"/>
                </a:solidFill>
                <a:latin typeface="Microsoft Sans Serif"/>
                <a:cs typeface="Microsoft Sans Serif"/>
              </a:rPr>
              <a:t>olarak</a:t>
            </a:r>
            <a:r>
              <a:rPr sz="20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çıkacaktır.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0432" y="1709168"/>
            <a:ext cx="10728960" cy="761746"/>
          </a:xfrm>
          <a:prstGeom prst="rect">
            <a:avLst/>
          </a:prstGeom>
        </p:spPr>
        <p:txBody>
          <a:bodyPr vert="horz" wrap="square" lIns="0" tIns="144779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Giriş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5142" y="3505200"/>
            <a:ext cx="11559540" cy="47301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9105" marR="437515" indent="-447040">
              <a:lnSpc>
                <a:spcPct val="100000"/>
              </a:lnSpc>
              <a:spcBef>
                <a:spcPts val="105"/>
              </a:spcBef>
              <a:buChar char="•"/>
              <a:tabLst>
                <a:tab pos="459105" algn="l"/>
              </a:tabLst>
            </a:pP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Teziniz,</a:t>
            </a:r>
            <a:r>
              <a:rPr sz="3800" spc="-5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bölüm,</a:t>
            </a:r>
            <a:r>
              <a:rPr sz="3800" spc="-5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kütüphane,</a:t>
            </a:r>
            <a:r>
              <a:rPr sz="3800" spc="-6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arşivleme</a:t>
            </a:r>
            <a:r>
              <a:rPr sz="3800" spc="-6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spc="-2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Lisansüstü</a:t>
            </a:r>
            <a:r>
              <a:rPr sz="3800" spc="-3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Eğitim,</a:t>
            </a:r>
            <a:r>
              <a:rPr sz="3800" spc="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800" spc="5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Bilimler </a:t>
            </a:r>
            <a:r>
              <a:rPr sz="3800" dirty="0" err="1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Enstitüsü’nün</a:t>
            </a:r>
            <a:r>
              <a:rPr sz="3800" spc="-15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 err="1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standartlarına</a:t>
            </a:r>
            <a:r>
              <a:rPr sz="3800" spc="-45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göre</a:t>
            </a:r>
            <a:r>
              <a:rPr sz="3800" spc="-2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spc="-2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3800" spc="-4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eksiksiz</a:t>
            </a:r>
            <a:r>
              <a:rPr sz="3800" spc="-4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spc="-1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olmalıdır.</a:t>
            </a:r>
            <a:endParaRPr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260"/>
              </a:spcBef>
              <a:buClr>
                <a:srgbClr val="003876"/>
              </a:buClr>
              <a:buFont typeface="Microsoft Sans Serif"/>
              <a:buChar char="•"/>
            </a:pPr>
            <a:endParaRPr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9105" marR="5080" indent="-447040" algn="just">
              <a:lnSpc>
                <a:spcPct val="100000"/>
              </a:lnSpc>
              <a:spcBef>
                <a:spcPts val="5"/>
              </a:spcBef>
              <a:buChar char="•"/>
              <a:tabLst>
                <a:tab pos="459105" algn="l"/>
              </a:tabLst>
            </a:pP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“Format</a:t>
            </a:r>
            <a:r>
              <a:rPr sz="3800" spc="-3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Kontrolü”nün</a:t>
            </a:r>
            <a:r>
              <a:rPr sz="3800" spc="-3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amacı,</a:t>
            </a:r>
            <a:r>
              <a:rPr sz="3800" spc="-4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öğrencilerin</a:t>
            </a:r>
            <a:r>
              <a:rPr sz="3800" spc="-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spc="-1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Yüksek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Lisans</a:t>
            </a:r>
            <a:r>
              <a:rPr sz="3800" spc="-4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sz="3800" spc="-6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Doktora</a:t>
            </a:r>
            <a:r>
              <a:rPr sz="3800" spc="-7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tezlerini,</a:t>
            </a:r>
            <a:r>
              <a:rPr sz="3800" spc="-5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800" spc="5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Sosyal Bilimler </a:t>
            </a:r>
            <a:r>
              <a:rPr lang="tr-TR" sz="3800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Enstitüsü</a:t>
            </a:r>
            <a:r>
              <a:rPr sz="3800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’ne</a:t>
            </a:r>
            <a:r>
              <a:rPr sz="3800" spc="-45" dirty="0" smtClean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teslim</a:t>
            </a:r>
            <a:r>
              <a:rPr sz="3800" spc="-5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spc="-2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için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doğru</a:t>
            </a:r>
            <a:r>
              <a:rPr sz="3800" spc="8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şekilde</a:t>
            </a:r>
            <a:r>
              <a:rPr sz="3800" spc="10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hazırlamalarına</a:t>
            </a:r>
            <a:r>
              <a:rPr sz="3800" spc="7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yardımcı</a:t>
            </a:r>
            <a:r>
              <a:rPr sz="3800" spc="65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800" spc="-10" dirty="0">
                <a:solidFill>
                  <a:srgbClr val="0038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olmaktır</a:t>
            </a:r>
            <a:r>
              <a:rPr sz="3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.</a:t>
            </a:r>
            <a:endParaRPr sz="3800" dirty="0">
              <a:latin typeface="Microsoft Sans Serif"/>
              <a:cs typeface="Microsoft Sans Serif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86144" y="1592580"/>
            <a:ext cx="6308090" cy="7370445"/>
            <a:chOff x="6486144" y="1592580"/>
            <a:chExt cx="6308090" cy="73704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6144" y="1592580"/>
              <a:ext cx="6307835" cy="7370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31864" y="5413247"/>
              <a:ext cx="2532887" cy="95554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92860" y="1056843"/>
            <a:ext cx="45396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0000"/>
                </a:solidFill>
              </a:rPr>
              <a:t>Biçim</a:t>
            </a:r>
            <a:r>
              <a:rPr sz="4000" b="1" spc="-75" dirty="0">
                <a:solidFill>
                  <a:srgbClr val="FF0000"/>
                </a:solidFill>
              </a:rPr>
              <a:t> </a:t>
            </a:r>
            <a:r>
              <a:rPr sz="4000" b="1" dirty="0">
                <a:solidFill>
                  <a:srgbClr val="FF0000"/>
                </a:solidFill>
              </a:rPr>
              <a:t>ve</a:t>
            </a:r>
            <a:r>
              <a:rPr sz="4000" b="1" spc="-75" dirty="0">
                <a:solidFill>
                  <a:srgbClr val="FF0000"/>
                </a:solidFill>
              </a:rPr>
              <a:t> </a:t>
            </a:r>
            <a:r>
              <a:rPr sz="4000" b="1" spc="-10" dirty="0">
                <a:solidFill>
                  <a:srgbClr val="FF0000"/>
                </a:solidFill>
              </a:rPr>
              <a:t>Görünüm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4326" y="2136394"/>
            <a:ext cx="4472305" cy="4930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sz="3800" b="1" dirty="0">
                <a:solidFill>
                  <a:srgbClr val="DCC204"/>
                </a:solidFill>
                <a:latin typeface="Arial"/>
                <a:cs typeface="Arial"/>
              </a:rPr>
              <a:t>Stil</a:t>
            </a:r>
            <a:r>
              <a:rPr sz="3800" b="1" spc="-30" dirty="0">
                <a:solidFill>
                  <a:srgbClr val="DCC204"/>
                </a:solidFill>
                <a:latin typeface="Arial"/>
                <a:cs typeface="Arial"/>
              </a:rPr>
              <a:t> </a:t>
            </a:r>
            <a:r>
              <a:rPr sz="3800" b="1" spc="-25" dirty="0">
                <a:solidFill>
                  <a:srgbClr val="DCC204"/>
                </a:solidFill>
                <a:latin typeface="Arial"/>
                <a:cs typeface="Arial"/>
              </a:rPr>
              <a:t>1:</a:t>
            </a:r>
            <a:endParaRPr sz="3800">
              <a:latin typeface="Arial"/>
              <a:cs typeface="Arial"/>
            </a:endParaRPr>
          </a:p>
          <a:p>
            <a:pPr marL="459105" indent="-446405">
              <a:lnSpc>
                <a:spcPct val="100000"/>
              </a:lnSpc>
              <a:spcBef>
                <a:spcPts val="459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Aralık</a:t>
            </a:r>
            <a:endParaRPr sz="2800">
              <a:latin typeface="Arial"/>
              <a:cs typeface="Arial"/>
            </a:endParaRPr>
          </a:p>
          <a:p>
            <a:pPr marL="459105">
              <a:lnSpc>
                <a:spcPct val="100000"/>
              </a:lnSpc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Genel</a:t>
            </a:r>
            <a:r>
              <a:rPr sz="28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metin,</a:t>
            </a:r>
            <a:endParaRPr sz="2800">
              <a:latin typeface="Microsoft Sans Serif"/>
              <a:cs typeface="Microsoft Sans Serif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Önce:</a:t>
            </a:r>
            <a:r>
              <a:rPr sz="2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‘0’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endParaRPr sz="2800">
              <a:latin typeface="Arial"/>
              <a:cs typeface="Arial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‘0’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endParaRPr sz="2800">
              <a:latin typeface="Arial"/>
              <a:cs typeface="Arial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800" spc="18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800" spc="1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spc="-20" dirty="0">
                <a:solidFill>
                  <a:srgbClr val="003876"/>
                </a:solidFill>
                <a:latin typeface="Arial"/>
                <a:cs typeface="Arial"/>
              </a:rPr>
              <a:t>Çift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40"/>
              </a:spcBef>
              <a:buClr>
                <a:srgbClr val="003876"/>
              </a:buClr>
              <a:buFont typeface="Microsoft Sans Serif"/>
              <a:buChar char="•"/>
            </a:pPr>
            <a:endParaRPr sz="2800">
              <a:latin typeface="Arial"/>
              <a:cs typeface="Arial"/>
            </a:endParaRPr>
          </a:p>
          <a:p>
            <a:pPr marL="405765">
              <a:lnSpc>
                <a:spcPct val="100000"/>
              </a:lnSpc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Paragraflar</a:t>
            </a:r>
            <a:r>
              <a:rPr sz="2800" spc="-10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arası</a:t>
            </a:r>
            <a:endParaRPr sz="2800">
              <a:latin typeface="Microsoft Sans Serif"/>
              <a:cs typeface="Microsoft Sans Serif"/>
            </a:endParaRPr>
          </a:p>
          <a:p>
            <a:pPr marL="1830705" lvl="1" indent="-446405">
              <a:lnSpc>
                <a:spcPct val="100000"/>
              </a:lnSpc>
              <a:spcBef>
                <a:spcPts val="5"/>
              </a:spcBef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Önce:</a:t>
            </a:r>
            <a:r>
              <a:rPr sz="2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‘0’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endParaRPr sz="2800">
              <a:latin typeface="Arial"/>
              <a:cs typeface="Arial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Sonra: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’24’</a:t>
            </a:r>
            <a:r>
              <a:rPr sz="2800" b="1" spc="-6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endParaRPr sz="2800">
              <a:latin typeface="Arial"/>
              <a:cs typeface="Arial"/>
            </a:endParaRPr>
          </a:p>
          <a:p>
            <a:pPr marL="1830705" lvl="1" indent="-446405">
              <a:lnSpc>
                <a:spcPct val="100000"/>
              </a:lnSpc>
              <a:buChar char="•"/>
              <a:tabLst>
                <a:tab pos="18307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800" spc="18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800" spc="1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spc="-20" dirty="0">
                <a:solidFill>
                  <a:srgbClr val="003876"/>
                </a:solidFill>
                <a:latin typeface="Arial"/>
                <a:cs typeface="Arial"/>
              </a:rPr>
              <a:t>Çift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2660" y="2904185"/>
            <a:ext cx="8030845" cy="3183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95"/>
              </a:spcBef>
              <a:buSzPct val="150000"/>
              <a:buFont typeface="Microsoft Sans Serif"/>
              <a:buChar char="•"/>
              <a:tabLst>
                <a:tab pos="459105" algn="l"/>
              </a:tabLst>
            </a:pP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Aralık</a:t>
            </a:r>
            <a:endParaRPr sz="2800">
              <a:latin typeface="Arial"/>
              <a:cs typeface="Arial"/>
            </a:endParaRPr>
          </a:p>
          <a:p>
            <a:pPr marL="459105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Paragraflar</a:t>
            </a:r>
            <a:r>
              <a:rPr sz="2800" spc="7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arası</a:t>
            </a:r>
            <a:r>
              <a:rPr sz="28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Girinti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’li</a:t>
            </a:r>
            <a:r>
              <a:rPr sz="28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yazıldığında</a:t>
            </a:r>
            <a:r>
              <a:rPr sz="28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aralarına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fazladan</a:t>
            </a:r>
            <a:r>
              <a:rPr sz="2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aralık</a:t>
            </a:r>
            <a:r>
              <a:rPr sz="2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gerekli 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değildir.</a:t>
            </a:r>
            <a:endParaRPr sz="28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8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sonrasına</a:t>
            </a:r>
            <a:r>
              <a:rPr sz="28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24</a:t>
            </a: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FF0000"/>
                </a:solidFill>
                <a:latin typeface="Microsoft Sans Serif"/>
                <a:cs typeface="Microsoft Sans Serif"/>
              </a:rPr>
              <a:t>nk</a:t>
            </a:r>
            <a:r>
              <a:rPr sz="2800" spc="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boşluk</a:t>
            </a:r>
            <a:r>
              <a:rPr sz="28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bırakılmamalıdır</a:t>
            </a:r>
            <a:r>
              <a:rPr sz="2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.</a:t>
            </a:r>
            <a:endParaRPr sz="2800">
              <a:latin typeface="Microsoft Sans Serif"/>
              <a:cs typeface="Microsoft Sans Serif"/>
            </a:endParaRPr>
          </a:p>
          <a:p>
            <a:pPr marL="1384300">
              <a:lnSpc>
                <a:spcPct val="100000"/>
              </a:lnSpc>
              <a:spcBef>
                <a:spcPts val="1345"/>
              </a:spcBef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Önce:</a:t>
            </a:r>
            <a:r>
              <a:rPr sz="2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‘0’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3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endParaRPr sz="28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Sonra:</a:t>
            </a:r>
            <a:r>
              <a:rPr sz="2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’0’</a:t>
            </a:r>
            <a:r>
              <a:rPr sz="28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3876"/>
                </a:solidFill>
                <a:latin typeface="Arial"/>
                <a:cs typeface="Arial"/>
              </a:rPr>
              <a:t>nk</a:t>
            </a:r>
            <a:endParaRPr sz="28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</a:pP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800" spc="18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800" spc="1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800" b="1" spc="-20" dirty="0">
                <a:solidFill>
                  <a:srgbClr val="003876"/>
                </a:solidFill>
                <a:latin typeface="Arial"/>
                <a:cs typeface="Arial"/>
              </a:rPr>
              <a:t>Çift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29027" y="6249936"/>
            <a:ext cx="8884285" cy="3129915"/>
            <a:chOff x="2129027" y="6249936"/>
            <a:chExt cx="8884285" cy="312991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9027" y="6249936"/>
              <a:ext cx="8884158" cy="31295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9131" y="6320028"/>
              <a:ext cx="8607552" cy="28529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180081" y="6300978"/>
              <a:ext cx="8646160" cy="2891155"/>
            </a:xfrm>
            <a:custGeom>
              <a:avLst/>
              <a:gdLst/>
              <a:ahLst/>
              <a:cxnLst/>
              <a:rect l="l" t="t" r="r" b="b"/>
              <a:pathLst>
                <a:path w="8646160" h="2891154">
                  <a:moveTo>
                    <a:pt x="0" y="2891028"/>
                  </a:moveTo>
                  <a:lnTo>
                    <a:pt x="8645652" y="2891028"/>
                  </a:lnTo>
                  <a:lnTo>
                    <a:pt x="8645652" y="0"/>
                  </a:lnTo>
                  <a:lnTo>
                    <a:pt x="0" y="0"/>
                  </a:lnTo>
                  <a:lnTo>
                    <a:pt x="0" y="2891028"/>
                  </a:lnTo>
                  <a:close/>
                </a:path>
              </a:pathLst>
            </a:custGeom>
            <a:ln w="381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62660" y="1041143"/>
            <a:ext cx="4542790" cy="1829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8000"/>
              </a:lnSpc>
              <a:spcBef>
                <a:spcPts val="95"/>
              </a:spcBef>
            </a:pPr>
            <a:r>
              <a:rPr sz="4000" dirty="0"/>
              <a:t>Biçim</a:t>
            </a:r>
            <a:r>
              <a:rPr sz="4000" spc="-60" dirty="0"/>
              <a:t> </a:t>
            </a:r>
            <a:r>
              <a:rPr sz="4000" dirty="0"/>
              <a:t>ve</a:t>
            </a:r>
            <a:r>
              <a:rPr sz="4000" spc="-60" dirty="0"/>
              <a:t> </a:t>
            </a:r>
            <a:r>
              <a:rPr sz="4000" spc="-10" dirty="0"/>
              <a:t>Görünüm </a:t>
            </a:r>
            <a:r>
              <a:rPr sz="4000" dirty="0">
                <a:solidFill>
                  <a:srgbClr val="DCC204"/>
                </a:solidFill>
              </a:rPr>
              <a:t>Stil</a:t>
            </a:r>
            <a:r>
              <a:rPr sz="4000" spc="-65" dirty="0">
                <a:solidFill>
                  <a:srgbClr val="DCC204"/>
                </a:solidFill>
              </a:rPr>
              <a:t> </a:t>
            </a:r>
            <a:r>
              <a:rPr sz="4000" spc="-25" dirty="0">
                <a:solidFill>
                  <a:srgbClr val="DCC204"/>
                </a:solidFill>
              </a:rPr>
              <a:t>2:</a:t>
            </a:r>
            <a:endParaRPr sz="4000"/>
          </a:p>
        </p:txBody>
      </p:sp>
      <p:sp>
        <p:nvSpPr>
          <p:cNvPr id="14" name="object 14"/>
          <p:cNvSpPr/>
          <p:nvPr/>
        </p:nvSpPr>
        <p:spPr>
          <a:xfrm>
            <a:off x="1033652" y="3354451"/>
            <a:ext cx="1539875" cy="4626610"/>
          </a:xfrm>
          <a:custGeom>
            <a:avLst/>
            <a:gdLst/>
            <a:ahLst/>
            <a:cxnLst/>
            <a:rect l="l" t="t" r="r" b="b"/>
            <a:pathLst>
              <a:path w="1539875" h="4626609">
                <a:moveTo>
                  <a:pt x="50571" y="0"/>
                </a:moveTo>
                <a:lnTo>
                  <a:pt x="0" y="4825"/>
                </a:lnTo>
                <a:lnTo>
                  <a:pt x="438150" y="4626229"/>
                </a:lnTo>
                <a:lnTo>
                  <a:pt x="569825" y="4591558"/>
                </a:lnTo>
                <a:lnTo>
                  <a:pt x="485902" y="4591558"/>
                </a:lnTo>
                <a:lnTo>
                  <a:pt x="454152" y="4569460"/>
                </a:lnTo>
                <a:lnTo>
                  <a:pt x="483084" y="4561841"/>
                </a:lnTo>
                <a:lnTo>
                  <a:pt x="50571" y="0"/>
                </a:lnTo>
                <a:close/>
              </a:path>
              <a:path w="1539875" h="4626609">
                <a:moveTo>
                  <a:pt x="483084" y="4561841"/>
                </a:moveTo>
                <a:lnTo>
                  <a:pt x="454152" y="4569460"/>
                </a:lnTo>
                <a:lnTo>
                  <a:pt x="485902" y="4591558"/>
                </a:lnTo>
                <a:lnTo>
                  <a:pt x="483084" y="4561841"/>
                </a:lnTo>
                <a:close/>
              </a:path>
              <a:path w="1539875" h="4626609">
                <a:moveTo>
                  <a:pt x="1386072" y="4324074"/>
                </a:moveTo>
                <a:lnTo>
                  <a:pt x="483084" y="4561841"/>
                </a:lnTo>
                <a:lnTo>
                  <a:pt x="485902" y="4591558"/>
                </a:lnTo>
                <a:lnTo>
                  <a:pt x="569825" y="4591558"/>
                </a:lnTo>
                <a:lnTo>
                  <a:pt x="1399026" y="4373223"/>
                </a:lnTo>
                <a:lnTo>
                  <a:pt x="1386072" y="4324074"/>
                </a:lnTo>
                <a:close/>
              </a:path>
              <a:path w="1539875" h="4626609">
                <a:moveTo>
                  <a:pt x="1531070" y="4317619"/>
                </a:moveTo>
                <a:lnTo>
                  <a:pt x="1410589" y="4317619"/>
                </a:lnTo>
                <a:lnTo>
                  <a:pt x="1423542" y="4366768"/>
                </a:lnTo>
                <a:lnTo>
                  <a:pt x="1399026" y="4373223"/>
                </a:lnTo>
                <a:lnTo>
                  <a:pt x="1411986" y="4422394"/>
                </a:lnTo>
                <a:lnTo>
                  <a:pt x="1531070" y="4317619"/>
                </a:lnTo>
                <a:close/>
              </a:path>
              <a:path w="1539875" h="4626609">
                <a:moveTo>
                  <a:pt x="1410589" y="4317619"/>
                </a:moveTo>
                <a:lnTo>
                  <a:pt x="1386072" y="4324074"/>
                </a:lnTo>
                <a:lnTo>
                  <a:pt x="1399026" y="4373223"/>
                </a:lnTo>
                <a:lnTo>
                  <a:pt x="1423542" y="4366768"/>
                </a:lnTo>
                <a:lnTo>
                  <a:pt x="1410589" y="4317619"/>
                </a:lnTo>
                <a:close/>
              </a:path>
              <a:path w="1539875" h="4626609">
                <a:moveTo>
                  <a:pt x="1373123" y="4274947"/>
                </a:moveTo>
                <a:lnTo>
                  <a:pt x="1386072" y="4324074"/>
                </a:lnTo>
                <a:lnTo>
                  <a:pt x="1410589" y="4317619"/>
                </a:lnTo>
                <a:lnTo>
                  <a:pt x="1531070" y="4317619"/>
                </a:lnTo>
                <a:lnTo>
                  <a:pt x="1539874" y="4309872"/>
                </a:lnTo>
                <a:lnTo>
                  <a:pt x="1373123" y="4274947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10163" y="1306061"/>
            <a:ext cx="5757545" cy="8075295"/>
            <a:chOff x="6710163" y="1306061"/>
            <a:chExt cx="5757545" cy="80752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0163" y="1306061"/>
              <a:ext cx="5756928" cy="80749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0652" y="1336548"/>
              <a:ext cx="5559552" cy="78638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34302" y="1330198"/>
              <a:ext cx="5572760" cy="7876540"/>
            </a:xfrm>
            <a:custGeom>
              <a:avLst/>
              <a:gdLst/>
              <a:ahLst/>
              <a:cxnLst/>
              <a:rect l="l" t="t" r="r" b="b"/>
              <a:pathLst>
                <a:path w="5572759" h="7876540">
                  <a:moveTo>
                    <a:pt x="0" y="7876540"/>
                  </a:moveTo>
                  <a:lnTo>
                    <a:pt x="5572252" y="7876540"/>
                  </a:lnTo>
                  <a:lnTo>
                    <a:pt x="5572252" y="0"/>
                  </a:lnTo>
                  <a:lnTo>
                    <a:pt x="0" y="0"/>
                  </a:lnTo>
                  <a:lnTo>
                    <a:pt x="0" y="787654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Öz</a:t>
            </a:r>
            <a:r>
              <a:rPr b="1" spc="-6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9" name="object 9"/>
          <p:cNvSpPr txBox="1"/>
          <p:nvPr/>
        </p:nvSpPr>
        <p:spPr>
          <a:xfrm>
            <a:off x="962660" y="2420493"/>
            <a:ext cx="5495290" cy="624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 Roman,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14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Clr>
                <a:srgbClr val="003876"/>
              </a:buClr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Öz</a:t>
            </a:r>
            <a:r>
              <a:rPr sz="24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Öz’ün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uzunluğu:</a:t>
            </a:r>
            <a:endParaRPr sz="2400">
              <a:latin typeface="Microsoft Sans Serif"/>
              <a:cs typeface="Microsoft Sans Serif"/>
            </a:endParaRPr>
          </a:p>
          <a:p>
            <a:pPr marL="1144905">
              <a:lnSpc>
                <a:spcPct val="100000"/>
              </a:lnSpc>
            </a:pP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250-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350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kelime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arası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olmalıdır.</a:t>
            </a:r>
            <a:endParaRPr sz="2400">
              <a:latin typeface="Microsoft Sans Serif"/>
              <a:cs typeface="Microsoft Sans Serif"/>
            </a:endParaRPr>
          </a:p>
          <a:p>
            <a:pPr marL="1144905" marR="5080" indent="-447040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Bu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sayfadan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itibaren,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romen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rakamıyla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yazılmalıdır.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numaralar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12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ve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 olmalıdır.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07480" y="1306061"/>
            <a:ext cx="5960110" cy="8075295"/>
            <a:chOff x="6507480" y="1306061"/>
            <a:chExt cx="5960110" cy="80752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0163" y="1306061"/>
              <a:ext cx="5756928" cy="80749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40652" y="1336548"/>
              <a:ext cx="5559552" cy="78638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34302" y="1330198"/>
              <a:ext cx="5572760" cy="7876540"/>
            </a:xfrm>
            <a:custGeom>
              <a:avLst/>
              <a:gdLst/>
              <a:ahLst/>
              <a:cxnLst/>
              <a:rect l="l" t="t" r="r" b="b"/>
              <a:pathLst>
                <a:path w="5572759" h="7876540">
                  <a:moveTo>
                    <a:pt x="0" y="7876540"/>
                  </a:moveTo>
                  <a:lnTo>
                    <a:pt x="5572252" y="7876540"/>
                  </a:lnTo>
                  <a:lnTo>
                    <a:pt x="5572252" y="0"/>
                  </a:lnTo>
                  <a:lnTo>
                    <a:pt x="0" y="0"/>
                  </a:lnTo>
                  <a:lnTo>
                    <a:pt x="0" y="787654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7480" y="4178808"/>
              <a:ext cx="5848350" cy="2036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1676" y="4223004"/>
              <a:ext cx="5623560" cy="18120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45326" y="4216654"/>
              <a:ext cx="5636260" cy="1824989"/>
            </a:xfrm>
            <a:custGeom>
              <a:avLst/>
              <a:gdLst/>
              <a:ahLst/>
              <a:cxnLst/>
              <a:rect l="l" t="t" r="r" b="b"/>
              <a:pathLst>
                <a:path w="5636259" h="1824989">
                  <a:moveTo>
                    <a:pt x="0" y="1824736"/>
                  </a:moveTo>
                  <a:lnTo>
                    <a:pt x="5636260" y="1824736"/>
                  </a:lnTo>
                  <a:lnTo>
                    <a:pt x="5636260" y="0"/>
                  </a:lnTo>
                  <a:lnTo>
                    <a:pt x="0" y="0"/>
                  </a:lnTo>
                  <a:lnTo>
                    <a:pt x="0" y="182473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26372" y="4610862"/>
              <a:ext cx="77470" cy="492759"/>
            </a:xfrm>
            <a:custGeom>
              <a:avLst/>
              <a:gdLst/>
              <a:ahLst/>
              <a:cxnLst/>
              <a:rect l="l" t="t" r="r" b="b"/>
              <a:pathLst>
                <a:path w="77470" h="492760">
                  <a:moveTo>
                    <a:pt x="0" y="415925"/>
                  </a:moveTo>
                  <a:lnTo>
                    <a:pt x="37846" y="492251"/>
                  </a:lnTo>
                  <a:lnTo>
                    <a:pt x="69861" y="428751"/>
                  </a:lnTo>
                  <a:lnTo>
                    <a:pt x="25400" y="428751"/>
                  </a:lnTo>
                  <a:lnTo>
                    <a:pt x="25435" y="416009"/>
                  </a:lnTo>
                  <a:lnTo>
                    <a:pt x="0" y="415925"/>
                  </a:lnTo>
                  <a:close/>
                </a:path>
                <a:path w="77470" h="492760">
                  <a:moveTo>
                    <a:pt x="25435" y="416009"/>
                  </a:moveTo>
                  <a:lnTo>
                    <a:pt x="25400" y="428751"/>
                  </a:lnTo>
                  <a:lnTo>
                    <a:pt x="50800" y="428751"/>
                  </a:lnTo>
                  <a:lnTo>
                    <a:pt x="50835" y="416094"/>
                  </a:lnTo>
                  <a:lnTo>
                    <a:pt x="25435" y="416009"/>
                  </a:lnTo>
                  <a:close/>
                </a:path>
                <a:path w="77470" h="492760">
                  <a:moveTo>
                    <a:pt x="50835" y="416094"/>
                  </a:moveTo>
                  <a:lnTo>
                    <a:pt x="50800" y="428751"/>
                  </a:lnTo>
                  <a:lnTo>
                    <a:pt x="69861" y="428751"/>
                  </a:lnTo>
                  <a:lnTo>
                    <a:pt x="76200" y="416178"/>
                  </a:lnTo>
                  <a:lnTo>
                    <a:pt x="50835" y="416094"/>
                  </a:lnTo>
                  <a:close/>
                </a:path>
                <a:path w="77470" h="492760">
                  <a:moveTo>
                    <a:pt x="26380" y="76157"/>
                  </a:moveTo>
                  <a:lnTo>
                    <a:pt x="25435" y="416009"/>
                  </a:lnTo>
                  <a:lnTo>
                    <a:pt x="50835" y="416094"/>
                  </a:lnTo>
                  <a:lnTo>
                    <a:pt x="51780" y="76242"/>
                  </a:lnTo>
                  <a:lnTo>
                    <a:pt x="26380" y="76157"/>
                  </a:lnTo>
                  <a:close/>
                </a:path>
                <a:path w="77470" h="492760">
                  <a:moveTo>
                    <a:pt x="70855" y="63500"/>
                  </a:moveTo>
                  <a:lnTo>
                    <a:pt x="51816" y="63500"/>
                  </a:lnTo>
                  <a:lnTo>
                    <a:pt x="51780" y="76242"/>
                  </a:lnTo>
                  <a:lnTo>
                    <a:pt x="77216" y="76326"/>
                  </a:lnTo>
                  <a:lnTo>
                    <a:pt x="70855" y="63500"/>
                  </a:lnTo>
                  <a:close/>
                </a:path>
                <a:path w="77470" h="492760">
                  <a:moveTo>
                    <a:pt x="51816" y="63500"/>
                  </a:moveTo>
                  <a:lnTo>
                    <a:pt x="26416" y="63500"/>
                  </a:lnTo>
                  <a:lnTo>
                    <a:pt x="26380" y="76157"/>
                  </a:lnTo>
                  <a:lnTo>
                    <a:pt x="51780" y="76242"/>
                  </a:lnTo>
                  <a:lnTo>
                    <a:pt x="51816" y="63500"/>
                  </a:lnTo>
                  <a:close/>
                </a:path>
                <a:path w="77470" h="492760">
                  <a:moveTo>
                    <a:pt x="39370" y="0"/>
                  </a:moveTo>
                  <a:lnTo>
                    <a:pt x="1016" y="76073"/>
                  </a:lnTo>
                  <a:lnTo>
                    <a:pt x="26380" y="76157"/>
                  </a:lnTo>
                  <a:lnTo>
                    <a:pt x="26416" y="63500"/>
                  </a:lnTo>
                  <a:lnTo>
                    <a:pt x="70855" y="63500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Öz</a:t>
            </a:r>
            <a:r>
              <a:rPr b="1" spc="-65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13" name="object 13"/>
          <p:cNvSpPr txBox="1"/>
          <p:nvPr/>
        </p:nvSpPr>
        <p:spPr>
          <a:xfrm>
            <a:off x="9663938" y="4684521"/>
            <a:ext cx="8591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507480" y="6070091"/>
            <a:ext cx="5848350" cy="2037080"/>
            <a:chOff x="6507480" y="6070091"/>
            <a:chExt cx="5848350" cy="203708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7480" y="6070091"/>
              <a:ext cx="5848350" cy="20368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1676" y="6114287"/>
              <a:ext cx="5623560" cy="181203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545326" y="6107937"/>
              <a:ext cx="5636260" cy="1824989"/>
            </a:xfrm>
            <a:custGeom>
              <a:avLst/>
              <a:gdLst/>
              <a:ahLst/>
              <a:cxnLst/>
              <a:rect l="l" t="t" r="r" b="b"/>
              <a:pathLst>
                <a:path w="5636259" h="1824990">
                  <a:moveTo>
                    <a:pt x="0" y="1824736"/>
                  </a:moveTo>
                  <a:lnTo>
                    <a:pt x="5636260" y="1824736"/>
                  </a:lnTo>
                  <a:lnTo>
                    <a:pt x="5636260" y="0"/>
                  </a:lnTo>
                  <a:lnTo>
                    <a:pt x="0" y="0"/>
                  </a:lnTo>
                  <a:lnTo>
                    <a:pt x="0" y="182473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92388" y="6774941"/>
              <a:ext cx="77470" cy="492759"/>
            </a:xfrm>
            <a:custGeom>
              <a:avLst/>
              <a:gdLst/>
              <a:ahLst/>
              <a:cxnLst/>
              <a:rect l="l" t="t" r="r" b="b"/>
              <a:pathLst>
                <a:path w="77470" h="492759">
                  <a:moveTo>
                    <a:pt x="0" y="415924"/>
                  </a:moveTo>
                  <a:lnTo>
                    <a:pt x="37845" y="492251"/>
                  </a:lnTo>
                  <a:lnTo>
                    <a:pt x="69861" y="428751"/>
                  </a:lnTo>
                  <a:lnTo>
                    <a:pt x="25400" y="428751"/>
                  </a:lnTo>
                  <a:lnTo>
                    <a:pt x="25435" y="416009"/>
                  </a:lnTo>
                  <a:lnTo>
                    <a:pt x="0" y="415924"/>
                  </a:lnTo>
                  <a:close/>
                </a:path>
                <a:path w="77470" h="492759">
                  <a:moveTo>
                    <a:pt x="25435" y="416009"/>
                  </a:moveTo>
                  <a:lnTo>
                    <a:pt x="25400" y="428751"/>
                  </a:lnTo>
                  <a:lnTo>
                    <a:pt x="50800" y="428751"/>
                  </a:lnTo>
                  <a:lnTo>
                    <a:pt x="50835" y="416094"/>
                  </a:lnTo>
                  <a:lnTo>
                    <a:pt x="25435" y="416009"/>
                  </a:lnTo>
                  <a:close/>
                </a:path>
                <a:path w="77470" h="492759">
                  <a:moveTo>
                    <a:pt x="50835" y="416094"/>
                  </a:moveTo>
                  <a:lnTo>
                    <a:pt x="50800" y="428751"/>
                  </a:lnTo>
                  <a:lnTo>
                    <a:pt x="69861" y="428751"/>
                  </a:lnTo>
                  <a:lnTo>
                    <a:pt x="76200" y="416178"/>
                  </a:lnTo>
                  <a:lnTo>
                    <a:pt x="50835" y="416094"/>
                  </a:lnTo>
                  <a:close/>
                </a:path>
                <a:path w="77470" h="492759">
                  <a:moveTo>
                    <a:pt x="26380" y="76157"/>
                  </a:moveTo>
                  <a:lnTo>
                    <a:pt x="25435" y="416009"/>
                  </a:lnTo>
                  <a:lnTo>
                    <a:pt x="50835" y="416094"/>
                  </a:lnTo>
                  <a:lnTo>
                    <a:pt x="51780" y="76242"/>
                  </a:lnTo>
                  <a:lnTo>
                    <a:pt x="26380" y="76157"/>
                  </a:lnTo>
                  <a:close/>
                </a:path>
                <a:path w="77470" h="492759">
                  <a:moveTo>
                    <a:pt x="70855" y="63499"/>
                  </a:moveTo>
                  <a:lnTo>
                    <a:pt x="51815" y="63499"/>
                  </a:lnTo>
                  <a:lnTo>
                    <a:pt x="51780" y="76242"/>
                  </a:lnTo>
                  <a:lnTo>
                    <a:pt x="77215" y="76326"/>
                  </a:lnTo>
                  <a:lnTo>
                    <a:pt x="70855" y="63499"/>
                  </a:lnTo>
                  <a:close/>
                </a:path>
                <a:path w="77470" h="492759">
                  <a:moveTo>
                    <a:pt x="51815" y="63499"/>
                  </a:moveTo>
                  <a:lnTo>
                    <a:pt x="26415" y="63499"/>
                  </a:lnTo>
                  <a:lnTo>
                    <a:pt x="26380" y="76157"/>
                  </a:lnTo>
                  <a:lnTo>
                    <a:pt x="51780" y="76242"/>
                  </a:lnTo>
                  <a:lnTo>
                    <a:pt x="51815" y="63499"/>
                  </a:lnTo>
                  <a:close/>
                </a:path>
                <a:path w="77470" h="492759">
                  <a:moveTo>
                    <a:pt x="39369" y="0"/>
                  </a:moveTo>
                  <a:lnTo>
                    <a:pt x="1015" y="76072"/>
                  </a:lnTo>
                  <a:lnTo>
                    <a:pt x="26380" y="76157"/>
                  </a:lnTo>
                  <a:lnTo>
                    <a:pt x="26415" y="63499"/>
                  </a:lnTo>
                  <a:lnTo>
                    <a:pt x="70855" y="63499"/>
                  </a:lnTo>
                  <a:lnTo>
                    <a:pt x="39369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029065" y="6848347"/>
            <a:ext cx="8591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551676" y="7139940"/>
            <a:ext cx="3943350" cy="2480945"/>
            <a:chOff x="6551676" y="7139940"/>
            <a:chExt cx="3943350" cy="248094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51676" y="7139940"/>
              <a:ext cx="1912620" cy="5593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99804" y="8203704"/>
              <a:ext cx="1395222" cy="14165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4000" y="8247888"/>
              <a:ext cx="1170431" cy="119176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137650" y="8241538"/>
              <a:ext cx="1183640" cy="1204595"/>
            </a:xfrm>
            <a:custGeom>
              <a:avLst/>
              <a:gdLst/>
              <a:ahLst/>
              <a:cxnLst/>
              <a:rect l="l" t="t" r="r" b="b"/>
              <a:pathLst>
                <a:path w="1183640" h="1204595">
                  <a:moveTo>
                    <a:pt x="0" y="1204467"/>
                  </a:moveTo>
                  <a:lnTo>
                    <a:pt x="1183131" y="1204467"/>
                  </a:lnTo>
                  <a:lnTo>
                    <a:pt x="1183131" y="0"/>
                  </a:lnTo>
                  <a:lnTo>
                    <a:pt x="0" y="0"/>
                  </a:lnTo>
                  <a:lnTo>
                    <a:pt x="0" y="1204467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11640" y="8506968"/>
              <a:ext cx="836676" cy="67208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962660" y="2420493"/>
            <a:ext cx="5457825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 Roman,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14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2660" y="4615129"/>
            <a:ext cx="13976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Öz</a:t>
            </a:r>
            <a:r>
              <a:rPr sz="24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48714" y="4981447"/>
            <a:ext cx="480949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Öz’ün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uzunluğu:</a:t>
            </a:r>
            <a:endParaRPr sz="2400">
              <a:latin typeface="Microsoft Sans Serif"/>
              <a:cs typeface="Microsoft Sans Serif"/>
            </a:endParaRPr>
          </a:p>
          <a:p>
            <a:pPr marL="459105">
              <a:lnSpc>
                <a:spcPct val="100000"/>
              </a:lnSpc>
            </a:pP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250-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350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kelime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arası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olmalıdır.</a:t>
            </a:r>
            <a:endParaRPr sz="2400">
              <a:latin typeface="Microsoft Sans Serif"/>
              <a:cs typeface="Microsoft Sans Serif"/>
            </a:endParaRPr>
          </a:p>
          <a:p>
            <a:pPr marL="459105" marR="5080" indent="-447040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Bu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sayfadan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itibaren,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romen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rakamıyla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yazılmalıdır.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numaralar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12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ve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 olmalıdır.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22333" y="1310633"/>
            <a:ext cx="5734685" cy="8047990"/>
            <a:chOff x="6722333" y="1310633"/>
            <a:chExt cx="5734685" cy="80479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2333" y="1310633"/>
              <a:ext cx="5734111" cy="8047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2843" y="1341120"/>
              <a:ext cx="5536692" cy="78364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46493" y="1334770"/>
              <a:ext cx="5549900" cy="7849234"/>
            </a:xfrm>
            <a:custGeom>
              <a:avLst/>
              <a:gdLst/>
              <a:ahLst/>
              <a:cxnLst/>
              <a:rect l="l" t="t" r="r" b="b"/>
              <a:pathLst>
                <a:path w="5549900" h="7849234">
                  <a:moveTo>
                    <a:pt x="0" y="7849108"/>
                  </a:moveTo>
                  <a:lnTo>
                    <a:pt x="5549392" y="7849108"/>
                  </a:lnTo>
                  <a:lnTo>
                    <a:pt x="5549392" y="0"/>
                  </a:lnTo>
                  <a:lnTo>
                    <a:pt x="0" y="0"/>
                  </a:lnTo>
                  <a:lnTo>
                    <a:pt x="0" y="7849108"/>
                  </a:lnTo>
                  <a:close/>
                </a:path>
              </a:pathLst>
            </a:custGeom>
            <a:ln w="12699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</a:rPr>
              <a:t>Abstract</a:t>
            </a:r>
            <a:r>
              <a:rPr b="1" spc="-180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9" name="object 9"/>
          <p:cNvSpPr txBox="1"/>
          <p:nvPr/>
        </p:nvSpPr>
        <p:spPr>
          <a:xfrm>
            <a:off x="962660" y="2420493"/>
            <a:ext cx="5457825" cy="481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 Roman,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14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Clr>
                <a:srgbClr val="003876"/>
              </a:buClr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Abstract</a:t>
            </a:r>
            <a:r>
              <a:rPr sz="2400" b="1" spc="-7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  <a:p>
            <a:pPr marL="1144905" marR="583565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Abstract,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Öz’ün</a:t>
            </a:r>
            <a:r>
              <a:rPr sz="2400" spc="-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onaylanmış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İngilizce</a:t>
            </a:r>
            <a:r>
              <a:rPr sz="24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çevirisidir.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144905" algn="l"/>
              </a:tabLst>
            </a:pP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250-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350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kelime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arası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olmalıdır.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15711" y="1310633"/>
            <a:ext cx="7141209" cy="8055609"/>
            <a:chOff x="5315711" y="1310633"/>
            <a:chExt cx="7141209" cy="805560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2333" y="1310633"/>
              <a:ext cx="5734111" cy="8047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52844" y="1341120"/>
              <a:ext cx="5536692" cy="78364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46494" y="1334770"/>
              <a:ext cx="5549900" cy="7849234"/>
            </a:xfrm>
            <a:custGeom>
              <a:avLst/>
              <a:gdLst/>
              <a:ahLst/>
              <a:cxnLst/>
              <a:rect l="l" t="t" r="r" b="b"/>
              <a:pathLst>
                <a:path w="5549900" h="7849234">
                  <a:moveTo>
                    <a:pt x="0" y="7849108"/>
                  </a:moveTo>
                  <a:lnTo>
                    <a:pt x="5549392" y="7849108"/>
                  </a:lnTo>
                  <a:lnTo>
                    <a:pt x="5549392" y="0"/>
                  </a:lnTo>
                  <a:lnTo>
                    <a:pt x="0" y="0"/>
                  </a:lnTo>
                  <a:lnTo>
                    <a:pt x="0" y="7849108"/>
                  </a:lnTo>
                  <a:close/>
                </a:path>
              </a:pathLst>
            </a:custGeom>
            <a:ln w="12699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1867" y="7146035"/>
              <a:ext cx="6523482" cy="118643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6063" y="7190232"/>
              <a:ext cx="6298692" cy="96164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839713" y="7183882"/>
              <a:ext cx="6311900" cy="974725"/>
            </a:xfrm>
            <a:custGeom>
              <a:avLst/>
              <a:gdLst/>
              <a:ahLst/>
              <a:cxnLst/>
              <a:rect l="l" t="t" r="r" b="b"/>
              <a:pathLst>
                <a:path w="6311900" h="974725">
                  <a:moveTo>
                    <a:pt x="0" y="974344"/>
                  </a:moveTo>
                  <a:lnTo>
                    <a:pt x="6311392" y="974344"/>
                  </a:lnTo>
                  <a:lnTo>
                    <a:pt x="6311392" y="0"/>
                  </a:lnTo>
                  <a:lnTo>
                    <a:pt x="0" y="0"/>
                  </a:lnTo>
                  <a:lnTo>
                    <a:pt x="0" y="974344"/>
                  </a:lnTo>
                  <a:close/>
                </a:path>
              </a:pathLst>
            </a:custGeom>
            <a:ln w="12699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0739" y="7341108"/>
              <a:ext cx="1522475" cy="5593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347588" y="7341235"/>
              <a:ext cx="589915" cy="556895"/>
            </a:xfrm>
            <a:custGeom>
              <a:avLst/>
              <a:gdLst/>
              <a:ahLst/>
              <a:cxnLst/>
              <a:rect l="l" t="t" r="r" b="b"/>
              <a:pathLst>
                <a:path w="589914" h="556895">
                  <a:moveTo>
                    <a:pt x="532002" y="0"/>
                  </a:moveTo>
                  <a:lnTo>
                    <a:pt x="501035" y="25031"/>
                  </a:lnTo>
                  <a:lnTo>
                    <a:pt x="470654" y="55762"/>
                  </a:lnTo>
                  <a:lnTo>
                    <a:pt x="433450" y="95045"/>
                  </a:lnTo>
                  <a:lnTo>
                    <a:pt x="391754" y="140188"/>
                  </a:lnTo>
                  <a:lnTo>
                    <a:pt x="347898" y="188497"/>
                  </a:lnTo>
                  <a:lnTo>
                    <a:pt x="304212" y="237280"/>
                  </a:lnTo>
                  <a:lnTo>
                    <a:pt x="263028" y="283844"/>
                  </a:lnTo>
                  <a:lnTo>
                    <a:pt x="226677" y="325494"/>
                  </a:lnTo>
                  <a:lnTo>
                    <a:pt x="197491" y="359539"/>
                  </a:lnTo>
                  <a:lnTo>
                    <a:pt x="168656" y="393827"/>
                  </a:lnTo>
                  <a:lnTo>
                    <a:pt x="159512" y="382905"/>
                  </a:lnTo>
                  <a:lnTo>
                    <a:pt x="144450" y="363112"/>
                  </a:lnTo>
                  <a:lnTo>
                    <a:pt x="117185" y="325719"/>
                  </a:lnTo>
                  <a:lnTo>
                    <a:pt x="101981" y="306070"/>
                  </a:lnTo>
                  <a:lnTo>
                    <a:pt x="95202" y="298043"/>
                  </a:lnTo>
                  <a:lnTo>
                    <a:pt x="69469" y="269748"/>
                  </a:lnTo>
                  <a:lnTo>
                    <a:pt x="64262" y="269875"/>
                  </a:lnTo>
                  <a:lnTo>
                    <a:pt x="52577" y="273431"/>
                  </a:lnTo>
                  <a:lnTo>
                    <a:pt x="44831" y="273558"/>
                  </a:lnTo>
                  <a:lnTo>
                    <a:pt x="37337" y="278130"/>
                  </a:lnTo>
                  <a:lnTo>
                    <a:pt x="34798" y="281178"/>
                  </a:lnTo>
                  <a:lnTo>
                    <a:pt x="38226" y="286004"/>
                  </a:lnTo>
                  <a:lnTo>
                    <a:pt x="38608" y="290703"/>
                  </a:lnTo>
                  <a:lnTo>
                    <a:pt x="35510" y="294056"/>
                  </a:lnTo>
                  <a:lnTo>
                    <a:pt x="27257" y="296291"/>
                  </a:lnTo>
                  <a:lnTo>
                    <a:pt x="16837" y="298811"/>
                  </a:lnTo>
                  <a:lnTo>
                    <a:pt x="7238" y="303022"/>
                  </a:lnTo>
                  <a:lnTo>
                    <a:pt x="4699" y="304800"/>
                  </a:lnTo>
                  <a:lnTo>
                    <a:pt x="9525" y="311658"/>
                  </a:lnTo>
                  <a:lnTo>
                    <a:pt x="3048" y="318770"/>
                  </a:lnTo>
                  <a:lnTo>
                    <a:pt x="0" y="317500"/>
                  </a:lnTo>
                  <a:lnTo>
                    <a:pt x="2666" y="324104"/>
                  </a:lnTo>
                  <a:lnTo>
                    <a:pt x="22211" y="366182"/>
                  </a:lnTo>
                  <a:lnTo>
                    <a:pt x="44434" y="406701"/>
                  </a:lnTo>
                  <a:lnTo>
                    <a:pt x="67585" y="447387"/>
                  </a:lnTo>
                  <a:lnTo>
                    <a:pt x="89915" y="489966"/>
                  </a:lnTo>
                  <a:lnTo>
                    <a:pt x="117534" y="535144"/>
                  </a:lnTo>
                  <a:lnTo>
                    <a:pt x="135318" y="544115"/>
                  </a:lnTo>
                  <a:lnTo>
                    <a:pt x="147101" y="537632"/>
                  </a:lnTo>
                  <a:lnTo>
                    <a:pt x="156718" y="536448"/>
                  </a:lnTo>
                  <a:lnTo>
                    <a:pt x="178637" y="556000"/>
                  </a:lnTo>
                  <a:lnTo>
                    <a:pt x="194818" y="556275"/>
                  </a:lnTo>
                  <a:lnTo>
                    <a:pt x="221190" y="527429"/>
                  </a:lnTo>
                  <a:lnTo>
                    <a:pt x="273685" y="459613"/>
                  </a:lnTo>
                  <a:lnTo>
                    <a:pt x="292830" y="433849"/>
                  </a:lnTo>
                  <a:lnTo>
                    <a:pt x="321777" y="396341"/>
                  </a:lnTo>
                  <a:lnTo>
                    <a:pt x="357796" y="350496"/>
                  </a:lnTo>
                  <a:lnTo>
                    <a:pt x="398158" y="299725"/>
                  </a:lnTo>
                  <a:lnTo>
                    <a:pt x="440135" y="247437"/>
                  </a:lnTo>
                  <a:lnTo>
                    <a:pt x="480996" y="197042"/>
                  </a:lnTo>
                  <a:lnTo>
                    <a:pt x="518012" y="151950"/>
                  </a:lnTo>
                  <a:lnTo>
                    <a:pt x="548455" y="115570"/>
                  </a:lnTo>
                  <a:lnTo>
                    <a:pt x="580771" y="78740"/>
                  </a:lnTo>
                  <a:lnTo>
                    <a:pt x="588732" y="62220"/>
                  </a:lnTo>
                  <a:lnTo>
                    <a:pt x="589883" y="56626"/>
                  </a:lnTo>
                  <a:lnTo>
                    <a:pt x="587652" y="51579"/>
                  </a:lnTo>
                  <a:lnTo>
                    <a:pt x="577723" y="39878"/>
                  </a:lnTo>
                  <a:lnTo>
                    <a:pt x="573532" y="38989"/>
                  </a:lnTo>
                  <a:lnTo>
                    <a:pt x="556768" y="39751"/>
                  </a:lnTo>
                  <a:lnTo>
                    <a:pt x="551307" y="33528"/>
                  </a:lnTo>
                  <a:lnTo>
                    <a:pt x="552703" y="21209"/>
                  </a:lnTo>
                  <a:lnTo>
                    <a:pt x="552196" y="18288"/>
                  </a:lnTo>
                  <a:lnTo>
                    <a:pt x="547497" y="12700"/>
                  </a:lnTo>
                  <a:lnTo>
                    <a:pt x="536194" y="3048"/>
                  </a:lnTo>
                  <a:lnTo>
                    <a:pt x="532002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4915" y="8209788"/>
              <a:ext cx="6521958" cy="11559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49111" y="8253984"/>
              <a:ext cx="6297168" cy="9311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842761" y="8247634"/>
              <a:ext cx="6309995" cy="944244"/>
            </a:xfrm>
            <a:custGeom>
              <a:avLst/>
              <a:gdLst/>
              <a:ahLst/>
              <a:cxnLst/>
              <a:rect l="l" t="t" r="r" b="b"/>
              <a:pathLst>
                <a:path w="6309995" h="944245">
                  <a:moveTo>
                    <a:pt x="0" y="943863"/>
                  </a:moveTo>
                  <a:lnTo>
                    <a:pt x="6309868" y="943863"/>
                  </a:lnTo>
                  <a:lnTo>
                    <a:pt x="6309868" y="0"/>
                  </a:lnTo>
                  <a:lnTo>
                    <a:pt x="0" y="0"/>
                  </a:lnTo>
                  <a:lnTo>
                    <a:pt x="0" y="943863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8547" y="8356091"/>
              <a:ext cx="1522476" cy="55930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315711" y="8310245"/>
              <a:ext cx="550545" cy="652780"/>
            </a:xfrm>
            <a:custGeom>
              <a:avLst/>
              <a:gdLst/>
              <a:ahLst/>
              <a:cxnLst/>
              <a:rect l="l" t="t" r="r" b="b"/>
              <a:pathLst>
                <a:path w="550545" h="652779">
                  <a:moveTo>
                    <a:pt x="477774" y="126"/>
                  </a:moveTo>
                  <a:lnTo>
                    <a:pt x="423313" y="45832"/>
                  </a:lnTo>
                  <a:lnTo>
                    <a:pt x="384831" y="82898"/>
                  </a:lnTo>
                  <a:lnTo>
                    <a:pt x="347227" y="120854"/>
                  </a:lnTo>
                  <a:lnTo>
                    <a:pt x="310512" y="159700"/>
                  </a:lnTo>
                  <a:lnTo>
                    <a:pt x="271145" y="203517"/>
                  </a:lnTo>
                  <a:lnTo>
                    <a:pt x="262636" y="212128"/>
                  </a:lnTo>
                  <a:lnTo>
                    <a:pt x="255397" y="202018"/>
                  </a:lnTo>
                  <a:lnTo>
                    <a:pt x="197824" y="114616"/>
                  </a:lnTo>
                  <a:lnTo>
                    <a:pt x="179450" y="87121"/>
                  </a:lnTo>
                  <a:lnTo>
                    <a:pt x="171846" y="76354"/>
                  </a:lnTo>
                  <a:lnTo>
                    <a:pt x="147700" y="44957"/>
                  </a:lnTo>
                  <a:lnTo>
                    <a:pt x="142748" y="38226"/>
                  </a:lnTo>
                  <a:lnTo>
                    <a:pt x="136398" y="37972"/>
                  </a:lnTo>
                  <a:lnTo>
                    <a:pt x="121920" y="41655"/>
                  </a:lnTo>
                  <a:lnTo>
                    <a:pt x="117601" y="46608"/>
                  </a:lnTo>
                  <a:lnTo>
                    <a:pt x="117348" y="64388"/>
                  </a:lnTo>
                  <a:lnTo>
                    <a:pt x="111378" y="69341"/>
                  </a:lnTo>
                  <a:lnTo>
                    <a:pt x="102108" y="72262"/>
                  </a:lnTo>
                  <a:lnTo>
                    <a:pt x="82423" y="57657"/>
                  </a:lnTo>
                  <a:lnTo>
                    <a:pt x="60960" y="80644"/>
                  </a:lnTo>
                  <a:lnTo>
                    <a:pt x="54610" y="86994"/>
                  </a:lnTo>
                  <a:lnTo>
                    <a:pt x="54355" y="93471"/>
                  </a:lnTo>
                  <a:lnTo>
                    <a:pt x="72528" y="147003"/>
                  </a:lnTo>
                  <a:lnTo>
                    <a:pt x="89558" y="191318"/>
                  </a:lnTo>
                  <a:lnTo>
                    <a:pt x="108246" y="234927"/>
                  </a:lnTo>
                  <a:lnTo>
                    <a:pt x="128599" y="277833"/>
                  </a:lnTo>
                  <a:lnTo>
                    <a:pt x="152526" y="323634"/>
                  </a:lnTo>
                  <a:lnTo>
                    <a:pt x="156083" y="330847"/>
                  </a:lnTo>
                  <a:lnTo>
                    <a:pt x="0" y="514248"/>
                  </a:lnTo>
                  <a:lnTo>
                    <a:pt x="8679" y="534997"/>
                  </a:lnTo>
                  <a:lnTo>
                    <a:pt x="14350" y="547255"/>
                  </a:lnTo>
                  <a:lnTo>
                    <a:pt x="14604" y="552754"/>
                  </a:lnTo>
                  <a:lnTo>
                    <a:pt x="9143" y="562597"/>
                  </a:lnTo>
                  <a:lnTo>
                    <a:pt x="7112" y="566762"/>
                  </a:lnTo>
                  <a:lnTo>
                    <a:pt x="4572" y="573506"/>
                  </a:lnTo>
                  <a:lnTo>
                    <a:pt x="3555" y="576821"/>
                  </a:lnTo>
                  <a:lnTo>
                    <a:pt x="10580" y="590918"/>
                  </a:lnTo>
                  <a:lnTo>
                    <a:pt x="17906" y="601946"/>
                  </a:lnTo>
                  <a:lnTo>
                    <a:pt x="26376" y="611906"/>
                  </a:lnTo>
                  <a:lnTo>
                    <a:pt x="35940" y="620737"/>
                  </a:lnTo>
                  <a:lnTo>
                    <a:pt x="42672" y="617931"/>
                  </a:lnTo>
                  <a:lnTo>
                    <a:pt x="47625" y="615302"/>
                  </a:lnTo>
                  <a:lnTo>
                    <a:pt x="59054" y="611949"/>
                  </a:lnTo>
                  <a:lnTo>
                    <a:pt x="64135" y="615721"/>
                  </a:lnTo>
                  <a:lnTo>
                    <a:pt x="62229" y="621245"/>
                  </a:lnTo>
                  <a:lnTo>
                    <a:pt x="61303" y="629275"/>
                  </a:lnTo>
                  <a:lnTo>
                    <a:pt x="63674" y="635703"/>
                  </a:lnTo>
                  <a:lnTo>
                    <a:pt x="67927" y="641214"/>
                  </a:lnTo>
                  <a:lnTo>
                    <a:pt x="72643" y="646493"/>
                  </a:lnTo>
                  <a:lnTo>
                    <a:pt x="77470" y="652322"/>
                  </a:lnTo>
                  <a:lnTo>
                    <a:pt x="85343" y="652233"/>
                  </a:lnTo>
                  <a:lnTo>
                    <a:pt x="92837" y="644893"/>
                  </a:lnTo>
                  <a:lnTo>
                    <a:pt x="94234" y="642416"/>
                  </a:lnTo>
                  <a:lnTo>
                    <a:pt x="226567" y="469379"/>
                  </a:lnTo>
                  <a:lnTo>
                    <a:pt x="229997" y="465721"/>
                  </a:lnTo>
                  <a:lnTo>
                    <a:pt x="234314" y="460616"/>
                  </a:lnTo>
                  <a:lnTo>
                    <a:pt x="264332" y="506088"/>
                  </a:lnTo>
                  <a:lnTo>
                    <a:pt x="305651" y="562847"/>
                  </a:lnTo>
                  <a:lnTo>
                    <a:pt x="333833" y="596170"/>
                  </a:lnTo>
                  <a:lnTo>
                    <a:pt x="339486" y="598674"/>
                  </a:lnTo>
                  <a:lnTo>
                    <a:pt x="345449" y="597687"/>
                  </a:lnTo>
                  <a:lnTo>
                    <a:pt x="352425" y="593216"/>
                  </a:lnTo>
                  <a:lnTo>
                    <a:pt x="358169" y="588269"/>
                  </a:lnTo>
                  <a:lnTo>
                    <a:pt x="374903" y="572173"/>
                  </a:lnTo>
                  <a:lnTo>
                    <a:pt x="401320" y="588390"/>
                  </a:lnTo>
                  <a:lnTo>
                    <a:pt x="420115" y="572985"/>
                  </a:lnTo>
                  <a:lnTo>
                    <a:pt x="424688" y="568401"/>
                  </a:lnTo>
                  <a:lnTo>
                    <a:pt x="426720" y="551129"/>
                  </a:lnTo>
                  <a:lnTo>
                    <a:pt x="431418" y="543115"/>
                  </a:lnTo>
                  <a:lnTo>
                    <a:pt x="462750" y="518902"/>
                  </a:lnTo>
                  <a:lnTo>
                    <a:pt x="471804" y="494715"/>
                  </a:lnTo>
                  <a:lnTo>
                    <a:pt x="340740" y="328485"/>
                  </a:lnTo>
                  <a:lnTo>
                    <a:pt x="351663" y="314109"/>
                  </a:lnTo>
                  <a:lnTo>
                    <a:pt x="383999" y="273601"/>
                  </a:lnTo>
                  <a:lnTo>
                    <a:pt x="417292" y="233962"/>
                  </a:lnTo>
                  <a:lnTo>
                    <a:pt x="451524" y="195168"/>
                  </a:lnTo>
                  <a:lnTo>
                    <a:pt x="486677" y="157193"/>
                  </a:lnTo>
                  <a:lnTo>
                    <a:pt x="528258" y="114290"/>
                  </a:lnTo>
                  <a:lnTo>
                    <a:pt x="533511" y="108410"/>
                  </a:lnTo>
                  <a:lnTo>
                    <a:pt x="538358" y="102173"/>
                  </a:lnTo>
                  <a:lnTo>
                    <a:pt x="542671" y="95376"/>
                  </a:lnTo>
                  <a:lnTo>
                    <a:pt x="548342" y="84576"/>
                  </a:lnTo>
                  <a:lnTo>
                    <a:pt x="550132" y="77549"/>
                  </a:lnTo>
                  <a:lnTo>
                    <a:pt x="547778" y="70927"/>
                  </a:lnTo>
                  <a:lnTo>
                    <a:pt x="536575" y="55244"/>
                  </a:lnTo>
                  <a:lnTo>
                    <a:pt x="531622" y="53720"/>
                  </a:lnTo>
                  <a:lnTo>
                    <a:pt x="524637" y="53593"/>
                  </a:lnTo>
                  <a:lnTo>
                    <a:pt x="515917" y="51939"/>
                  </a:lnTo>
                  <a:lnTo>
                    <a:pt x="510032" y="47593"/>
                  </a:lnTo>
                  <a:lnTo>
                    <a:pt x="507099" y="40913"/>
                  </a:lnTo>
                  <a:lnTo>
                    <a:pt x="507238" y="32257"/>
                  </a:lnTo>
                  <a:lnTo>
                    <a:pt x="507618" y="29463"/>
                  </a:lnTo>
                  <a:lnTo>
                    <a:pt x="507111" y="25653"/>
                  </a:lnTo>
                  <a:lnTo>
                    <a:pt x="501903" y="18160"/>
                  </a:lnTo>
                  <a:lnTo>
                    <a:pt x="497713" y="13080"/>
                  </a:lnTo>
                  <a:lnTo>
                    <a:pt x="486028" y="2920"/>
                  </a:lnTo>
                  <a:lnTo>
                    <a:pt x="481838" y="0"/>
                  </a:lnTo>
                  <a:lnTo>
                    <a:pt x="477774" y="126"/>
                  </a:lnTo>
                  <a:close/>
                </a:path>
              </a:pathLst>
            </a:custGeom>
            <a:solidFill>
              <a:srgbClr val="ED2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</a:rPr>
              <a:t>Abstract</a:t>
            </a:r>
            <a:r>
              <a:rPr b="1" spc="-180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19" name="object 19"/>
          <p:cNvSpPr txBox="1"/>
          <p:nvPr/>
        </p:nvSpPr>
        <p:spPr>
          <a:xfrm>
            <a:off x="962660" y="2420493"/>
            <a:ext cx="5457825" cy="481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 Roman,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24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14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Clr>
                <a:srgbClr val="003876"/>
              </a:buClr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Abstract</a:t>
            </a:r>
            <a:r>
              <a:rPr sz="2400" b="1" spc="-7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  <a:p>
            <a:pPr marL="1144905" marR="583565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Abstract,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Öz’ün</a:t>
            </a:r>
            <a:r>
              <a:rPr sz="2400" spc="-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onaylanmış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İngilizce</a:t>
            </a:r>
            <a:r>
              <a:rPr sz="24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çevirisidir.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144905" algn="l"/>
              </a:tabLst>
            </a:pP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250-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350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kelime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arası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olmalıdır.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61377" y="1289289"/>
            <a:ext cx="5804535" cy="8112125"/>
            <a:chOff x="6661377" y="1289289"/>
            <a:chExt cx="5804535" cy="8112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1377" y="1289289"/>
              <a:ext cx="5804207" cy="8111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1883" y="1319784"/>
              <a:ext cx="5606796" cy="79004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85533" y="1313434"/>
              <a:ext cx="5619750" cy="7913370"/>
            </a:xfrm>
            <a:custGeom>
              <a:avLst/>
              <a:gdLst/>
              <a:ahLst/>
              <a:cxnLst/>
              <a:rect l="l" t="t" r="r" b="b"/>
              <a:pathLst>
                <a:path w="5619750" h="7913370">
                  <a:moveTo>
                    <a:pt x="0" y="7913116"/>
                  </a:moveTo>
                  <a:lnTo>
                    <a:pt x="5619496" y="7913116"/>
                  </a:lnTo>
                  <a:lnTo>
                    <a:pt x="5619496" y="0"/>
                  </a:lnTo>
                  <a:lnTo>
                    <a:pt x="0" y="0"/>
                  </a:lnTo>
                  <a:lnTo>
                    <a:pt x="0" y="791311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7939" y="2582036"/>
            <a:ext cx="4684395" cy="481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İsteğe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bağlı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olarak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yazılır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0"/>
              </a:spcBef>
              <a:buClr>
                <a:srgbClr val="003876"/>
              </a:buClr>
              <a:buFont typeface="Wingdings"/>
              <a:buChar char="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Teşekkür</a:t>
            </a:r>
            <a:r>
              <a:rPr sz="24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 marL="1144905" lvl="1" indent="-447040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 New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lvl="1">
              <a:lnSpc>
                <a:spcPct val="100000"/>
              </a:lnSpc>
              <a:spcBef>
                <a:spcPts val="165"/>
              </a:spcBef>
              <a:buClr>
                <a:srgbClr val="003876"/>
              </a:buClr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Teşekkür</a:t>
            </a:r>
            <a:r>
              <a:rPr sz="2400" b="1" spc="-1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lvl="1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Teşekkür</a:t>
            </a:r>
            <a:r>
              <a:rPr b="1" spc="-220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7939" y="2582036"/>
            <a:ext cx="3752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İsteğe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bağlı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olarak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yazılır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7939" y="3313252"/>
            <a:ext cx="244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Teşekkür</a:t>
            </a:r>
            <a:r>
              <a:rPr sz="24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3739" y="3679697"/>
            <a:ext cx="3998595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 New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7939" y="5874511"/>
            <a:ext cx="4593590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Teşekkür</a:t>
            </a:r>
            <a:r>
              <a:rPr sz="2400" b="1" spc="-1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35040" y="1289289"/>
            <a:ext cx="6430645" cy="8112125"/>
            <a:chOff x="6035040" y="1289289"/>
            <a:chExt cx="6430645" cy="811212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1377" y="1289289"/>
              <a:ext cx="5804207" cy="81115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1884" y="1319784"/>
              <a:ext cx="5606033" cy="790041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685534" y="1313434"/>
              <a:ext cx="5619750" cy="7913370"/>
            </a:xfrm>
            <a:custGeom>
              <a:avLst/>
              <a:gdLst/>
              <a:ahLst/>
              <a:cxnLst/>
              <a:rect l="l" t="t" r="r" b="b"/>
              <a:pathLst>
                <a:path w="5619750" h="7913370">
                  <a:moveTo>
                    <a:pt x="0" y="7913116"/>
                  </a:moveTo>
                  <a:lnTo>
                    <a:pt x="5619496" y="7913116"/>
                  </a:lnTo>
                  <a:lnTo>
                    <a:pt x="5619496" y="0"/>
                  </a:lnTo>
                  <a:lnTo>
                    <a:pt x="0" y="0"/>
                  </a:lnTo>
                  <a:lnTo>
                    <a:pt x="0" y="791311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040" y="2279904"/>
              <a:ext cx="6357366" cy="51137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9236" y="2324100"/>
              <a:ext cx="6132575" cy="48889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72886" y="2317750"/>
              <a:ext cx="6145530" cy="4902200"/>
            </a:xfrm>
            <a:custGeom>
              <a:avLst/>
              <a:gdLst/>
              <a:ahLst/>
              <a:cxnLst/>
              <a:rect l="l" t="t" r="r" b="b"/>
              <a:pathLst>
                <a:path w="6145530" h="4902200">
                  <a:moveTo>
                    <a:pt x="0" y="4901692"/>
                  </a:moveTo>
                  <a:lnTo>
                    <a:pt x="6145275" y="4901692"/>
                  </a:lnTo>
                  <a:lnTo>
                    <a:pt x="6145275" y="0"/>
                  </a:lnTo>
                  <a:lnTo>
                    <a:pt x="0" y="0"/>
                  </a:lnTo>
                  <a:lnTo>
                    <a:pt x="0" y="4901692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602216" y="2760726"/>
              <a:ext cx="77470" cy="492759"/>
            </a:xfrm>
            <a:custGeom>
              <a:avLst/>
              <a:gdLst/>
              <a:ahLst/>
              <a:cxnLst/>
              <a:rect l="l" t="t" r="r" b="b"/>
              <a:pathLst>
                <a:path w="77470" h="492760">
                  <a:moveTo>
                    <a:pt x="0" y="415925"/>
                  </a:moveTo>
                  <a:lnTo>
                    <a:pt x="37845" y="492251"/>
                  </a:lnTo>
                  <a:lnTo>
                    <a:pt x="69861" y="428751"/>
                  </a:lnTo>
                  <a:lnTo>
                    <a:pt x="25400" y="428751"/>
                  </a:lnTo>
                  <a:lnTo>
                    <a:pt x="25435" y="416009"/>
                  </a:lnTo>
                  <a:lnTo>
                    <a:pt x="0" y="415925"/>
                  </a:lnTo>
                  <a:close/>
                </a:path>
                <a:path w="77470" h="492760">
                  <a:moveTo>
                    <a:pt x="25435" y="416009"/>
                  </a:moveTo>
                  <a:lnTo>
                    <a:pt x="25400" y="428751"/>
                  </a:lnTo>
                  <a:lnTo>
                    <a:pt x="50800" y="428751"/>
                  </a:lnTo>
                  <a:lnTo>
                    <a:pt x="50835" y="416094"/>
                  </a:lnTo>
                  <a:lnTo>
                    <a:pt x="25435" y="416009"/>
                  </a:lnTo>
                  <a:close/>
                </a:path>
                <a:path w="77470" h="492760">
                  <a:moveTo>
                    <a:pt x="50835" y="416094"/>
                  </a:moveTo>
                  <a:lnTo>
                    <a:pt x="50800" y="428751"/>
                  </a:lnTo>
                  <a:lnTo>
                    <a:pt x="69861" y="428751"/>
                  </a:lnTo>
                  <a:lnTo>
                    <a:pt x="76200" y="416178"/>
                  </a:lnTo>
                  <a:lnTo>
                    <a:pt x="50835" y="416094"/>
                  </a:lnTo>
                  <a:close/>
                </a:path>
                <a:path w="77470" h="492760">
                  <a:moveTo>
                    <a:pt x="26380" y="76157"/>
                  </a:moveTo>
                  <a:lnTo>
                    <a:pt x="25435" y="416009"/>
                  </a:lnTo>
                  <a:lnTo>
                    <a:pt x="50835" y="416094"/>
                  </a:lnTo>
                  <a:lnTo>
                    <a:pt x="51780" y="76242"/>
                  </a:lnTo>
                  <a:lnTo>
                    <a:pt x="26380" y="76157"/>
                  </a:lnTo>
                  <a:close/>
                </a:path>
                <a:path w="77470" h="492760">
                  <a:moveTo>
                    <a:pt x="70855" y="63500"/>
                  </a:moveTo>
                  <a:lnTo>
                    <a:pt x="51815" y="63500"/>
                  </a:lnTo>
                  <a:lnTo>
                    <a:pt x="51780" y="76242"/>
                  </a:lnTo>
                  <a:lnTo>
                    <a:pt x="77215" y="76326"/>
                  </a:lnTo>
                  <a:lnTo>
                    <a:pt x="70855" y="63500"/>
                  </a:lnTo>
                  <a:close/>
                </a:path>
                <a:path w="77470" h="492760">
                  <a:moveTo>
                    <a:pt x="51815" y="63500"/>
                  </a:moveTo>
                  <a:lnTo>
                    <a:pt x="26415" y="63500"/>
                  </a:lnTo>
                  <a:lnTo>
                    <a:pt x="26380" y="76157"/>
                  </a:lnTo>
                  <a:lnTo>
                    <a:pt x="51780" y="76242"/>
                  </a:lnTo>
                  <a:lnTo>
                    <a:pt x="51815" y="63500"/>
                  </a:lnTo>
                  <a:close/>
                </a:path>
                <a:path w="77470" h="492760">
                  <a:moveTo>
                    <a:pt x="39369" y="0"/>
                  </a:moveTo>
                  <a:lnTo>
                    <a:pt x="1015" y="76073"/>
                  </a:lnTo>
                  <a:lnTo>
                    <a:pt x="26380" y="76157"/>
                  </a:lnTo>
                  <a:lnTo>
                    <a:pt x="26415" y="63500"/>
                  </a:lnTo>
                  <a:lnTo>
                    <a:pt x="70855" y="63500"/>
                  </a:lnTo>
                  <a:lnTo>
                    <a:pt x="39369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 err="1">
                <a:solidFill>
                  <a:srgbClr val="FF0000"/>
                </a:solidFill>
              </a:rPr>
              <a:t>Teşekkür</a:t>
            </a:r>
            <a:r>
              <a:rPr b="1" spc="-220" dirty="0">
                <a:solidFill>
                  <a:srgbClr val="FF0000"/>
                </a:solidFill>
              </a:rPr>
              <a:t> </a:t>
            </a:r>
            <a:r>
              <a:rPr b="1"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17" name="object 17"/>
          <p:cNvSpPr txBox="1"/>
          <p:nvPr/>
        </p:nvSpPr>
        <p:spPr>
          <a:xfrm>
            <a:off x="9939273" y="2833877"/>
            <a:ext cx="8591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53047" y="4077461"/>
            <a:ext cx="77470" cy="425450"/>
          </a:xfrm>
          <a:custGeom>
            <a:avLst/>
            <a:gdLst/>
            <a:ahLst/>
            <a:cxnLst/>
            <a:rect l="l" t="t" r="r" b="b"/>
            <a:pathLst>
              <a:path w="77470" h="425450">
                <a:moveTo>
                  <a:pt x="0" y="348868"/>
                </a:moveTo>
                <a:lnTo>
                  <a:pt x="37846" y="425196"/>
                </a:lnTo>
                <a:lnTo>
                  <a:pt x="69861" y="361696"/>
                </a:lnTo>
                <a:lnTo>
                  <a:pt x="25400" y="361696"/>
                </a:lnTo>
                <a:lnTo>
                  <a:pt x="25443" y="348953"/>
                </a:lnTo>
                <a:lnTo>
                  <a:pt x="0" y="348868"/>
                </a:lnTo>
                <a:close/>
              </a:path>
              <a:path w="77470" h="425450">
                <a:moveTo>
                  <a:pt x="25443" y="348953"/>
                </a:moveTo>
                <a:lnTo>
                  <a:pt x="25400" y="361696"/>
                </a:lnTo>
                <a:lnTo>
                  <a:pt x="50800" y="361696"/>
                </a:lnTo>
                <a:lnTo>
                  <a:pt x="50843" y="349038"/>
                </a:lnTo>
                <a:lnTo>
                  <a:pt x="25443" y="348953"/>
                </a:lnTo>
                <a:close/>
              </a:path>
              <a:path w="77470" h="425450">
                <a:moveTo>
                  <a:pt x="50843" y="349038"/>
                </a:moveTo>
                <a:lnTo>
                  <a:pt x="50800" y="361696"/>
                </a:lnTo>
                <a:lnTo>
                  <a:pt x="69861" y="361696"/>
                </a:lnTo>
                <a:lnTo>
                  <a:pt x="76200" y="349123"/>
                </a:lnTo>
                <a:lnTo>
                  <a:pt x="50843" y="349038"/>
                </a:lnTo>
                <a:close/>
              </a:path>
              <a:path w="77470" h="425450">
                <a:moveTo>
                  <a:pt x="26372" y="76157"/>
                </a:moveTo>
                <a:lnTo>
                  <a:pt x="25443" y="348953"/>
                </a:lnTo>
                <a:lnTo>
                  <a:pt x="50843" y="349038"/>
                </a:lnTo>
                <a:lnTo>
                  <a:pt x="51772" y="76242"/>
                </a:lnTo>
                <a:lnTo>
                  <a:pt x="26372" y="76157"/>
                </a:lnTo>
                <a:close/>
              </a:path>
              <a:path w="77470" h="425450">
                <a:moveTo>
                  <a:pt x="70855" y="63500"/>
                </a:moveTo>
                <a:lnTo>
                  <a:pt x="51815" y="63500"/>
                </a:lnTo>
                <a:lnTo>
                  <a:pt x="51772" y="76242"/>
                </a:lnTo>
                <a:lnTo>
                  <a:pt x="77215" y="76326"/>
                </a:lnTo>
                <a:lnTo>
                  <a:pt x="70855" y="63500"/>
                </a:lnTo>
                <a:close/>
              </a:path>
              <a:path w="77470" h="425450">
                <a:moveTo>
                  <a:pt x="51815" y="63500"/>
                </a:moveTo>
                <a:lnTo>
                  <a:pt x="26415" y="63500"/>
                </a:lnTo>
                <a:lnTo>
                  <a:pt x="26372" y="76157"/>
                </a:lnTo>
                <a:lnTo>
                  <a:pt x="51772" y="76242"/>
                </a:lnTo>
                <a:lnTo>
                  <a:pt x="51815" y="63500"/>
                </a:lnTo>
                <a:close/>
              </a:path>
              <a:path w="77470" h="425450">
                <a:moveTo>
                  <a:pt x="39369" y="0"/>
                </a:moveTo>
                <a:lnTo>
                  <a:pt x="1015" y="76073"/>
                </a:lnTo>
                <a:lnTo>
                  <a:pt x="26372" y="76157"/>
                </a:lnTo>
                <a:lnTo>
                  <a:pt x="26415" y="63500"/>
                </a:lnTo>
                <a:lnTo>
                  <a:pt x="70855" y="63500"/>
                </a:lnTo>
                <a:lnTo>
                  <a:pt x="39369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534025" y="4117594"/>
            <a:ext cx="7302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0,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6633945" y="1261850"/>
            <a:ext cx="5859145" cy="8189595"/>
            <a:chOff x="6633945" y="1261850"/>
            <a:chExt cx="5859145" cy="81895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3945" y="1261850"/>
              <a:ext cx="5859071" cy="81892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4452" y="1292352"/>
              <a:ext cx="5661659" cy="7978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58102" y="1286002"/>
              <a:ext cx="5674360" cy="7990840"/>
            </a:xfrm>
            <a:custGeom>
              <a:avLst/>
              <a:gdLst/>
              <a:ahLst/>
              <a:cxnLst/>
              <a:rect l="l" t="t" r="r" b="b"/>
              <a:pathLst>
                <a:path w="5674359" h="7990840">
                  <a:moveTo>
                    <a:pt x="0" y="7990840"/>
                  </a:moveTo>
                  <a:lnTo>
                    <a:pt x="5674359" y="7990840"/>
                  </a:lnTo>
                  <a:lnTo>
                    <a:pt x="5674359" y="0"/>
                  </a:lnTo>
                  <a:lnTo>
                    <a:pt x="0" y="0"/>
                  </a:lnTo>
                  <a:lnTo>
                    <a:pt x="0" y="799084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45591" y="1339342"/>
            <a:ext cx="5347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0000"/>
                </a:solidFill>
                <a:latin typeface="Arial"/>
                <a:cs typeface="Arial"/>
              </a:rPr>
              <a:t>İçindekiler</a:t>
            </a:r>
            <a:r>
              <a:rPr sz="4800" b="1" spc="-22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FF0000"/>
                </a:solidFill>
                <a:latin typeface="Arial"/>
                <a:cs typeface="Arial"/>
              </a:rPr>
              <a:t>Sayfası</a:t>
            </a:r>
            <a:endParaRPr sz="4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2660" y="2764281"/>
            <a:ext cx="4373880" cy="3767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180"/>
              </a:lnSpc>
              <a:spcBef>
                <a:spcPts val="12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180"/>
              </a:lnSpc>
              <a:buSzPct val="150000"/>
              <a:buChar char="•"/>
              <a:tabLst>
                <a:tab pos="919480" algn="l"/>
              </a:tabLst>
            </a:pP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ts val="2180"/>
              </a:lnSpc>
              <a:spcBef>
                <a:spcPts val="186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180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ts val="2180"/>
              </a:lnSpc>
              <a:spcBef>
                <a:spcPts val="1860"/>
              </a:spcBef>
            </a:pP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Paragraf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başlıklar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için:</a:t>
            </a:r>
            <a:endParaRPr sz="1900">
              <a:latin typeface="Microsoft Sans Serif"/>
              <a:cs typeface="Microsoft Sans Serif"/>
            </a:endParaRPr>
          </a:p>
          <a:p>
            <a:pPr marL="1285240" lvl="1" indent="-358140">
              <a:lnSpc>
                <a:spcPts val="2180"/>
              </a:lnSpc>
              <a:buSzPct val="150000"/>
              <a:buChar char="•"/>
              <a:tabLst>
                <a:tab pos="128524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3073" y="6451472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0.3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43073" y="6978777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0.9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877314" y="6640206"/>
            <a:ext cx="2943225" cy="94488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71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  <a:p>
            <a:pPr marL="370205" indent="-357505">
              <a:lnSpc>
                <a:spcPct val="100000"/>
              </a:lnSpc>
              <a:spcBef>
                <a:spcPts val="187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3.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3073" y="7506461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1.8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6633945" y="1261850"/>
            <a:ext cx="5859145" cy="8189595"/>
            <a:chOff x="6633945" y="1261850"/>
            <a:chExt cx="5859145" cy="81895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3945" y="1261850"/>
              <a:ext cx="5859071" cy="81892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4452" y="1292352"/>
              <a:ext cx="5661659" cy="7978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66023" y="2612898"/>
              <a:ext cx="77470" cy="291465"/>
            </a:xfrm>
            <a:custGeom>
              <a:avLst/>
              <a:gdLst/>
              <a:ahLst/>
              <a:cxnLst/>
              <a:rect l="l" t="t" r="r" b="b"/>
              <a:pathLst>
                <a:path w="77470" h="291464">
                  <a:moveTo>
                    <a:pt x="0" y="214629"/>
                  </a:moveTo>
                  <a:lnTo>
                    <a:pt x="37719" y="291083"/>
                  </a:lnTo>
                  <a:lnTo>
                    <a:pt x="69829" y="227710"/>
                  </a:lnTo>
                  <a:lnTo>
                    <a:pt x="50800" y="227710"/>
                  </a:lnTo>
                  <a:lnTo>
                    <a:pt x="25400" y="227456"/>
                  </a:lnTo>
                  <a:lnTo>
                    <a:pt x="25458" y="214799"/>
                  </a:lnTo>
                  <a:lnTo>
                    <a:pt x="0" y="214629"/>
                  </a:lnTo>
                  <a:close/>
                </a:path>
                <a:path w="77470" h="291464">
                  <a:moveTo>
                    <a:pt x="25458" y="214799"/>
                  </a:moveTo>
                  <a:lnTo>
                    <a:pt x="25400" y="227456"/>
                  </a:lnTo>
                  <a:lnTo>
                    <a:pt x="50800" y="227710"/>
                  </a:lnTo>
                  <a:lnTo>
                    <a:pt x="50859" y="214969"/>
                  </a:lnTo>
                  <a:lnTo>
                    <a:pt x="25458" y="214799"/>
                  </a:lnTo>
                  <a:close/>
                </a:path>
                <a:path w="77470" h="291464">
                  <a:moveTo>
                    <a:pt x="50859" y="214969"/>
                  </a:moveTo>
                  <a:lnTo>
                    <a:pt x="50800" y="227710"/>
                  </a:lnTo>
                  <a:lnTo>
                    <a:pt x="69829" y="227710"/>
                  </a:lnTo>
                  <a:lnTo>
                    <a:pt x="76200" y="215137"/>
                  </a:lnTo>
                  <a:lnTo>
                    <a:pt x="50859" y="214969"/>
                  </a:lnTo>
                  <a:close/>
                </a:path>
                <a:path w="77470" h="291464">
                  <a:moveTo>
                    <a:pt x="26102" y="76114"/>
                  </a:moveTo>
                  <a:lnTo>
                    <a:pt x="25458" y="214799"/>
                  </a:lnTo>
                  <a:lnTo>
                    <a:pt x="50859" y="214969"/>
                  </a:lnTo>
                  <a:lnTo>
                    <a:pt x="51503" y="76284"/>
                  </a:lnTo>
                  <a:lnTo>
                    <a:pt x="26102" y="76114"/>
                  </a:lnTo>
                  <a:close/>
                </a:path>
                <a:path w="77470" h="291464">
                  <a:moveTo>
                    <a:pt x="70508" y="63373"/>
                  </a:moveTo>
                  <a:lnTo>
                    <a:pt x="26161" y="63373"/>
                  </a:lnTo>
                  <a:lnTo>
                    <a:pt x="51561" y="63626"/>
                  </a:lnTo>
                  <a:lnTo>
                    <a:pt x="51503" y="76284"/>
                  </a:lnTo>
                  <a:lnTo>
                    <a:pt x="76961" y="76453"/>
                  </a:lnTo>
                  <a:lnTo>
                    <a:pt x="70508" y="63373"/>
                  </a:lnTo>
                  <a:close/>
                </a:path>
                <a:path w="77470" h="291464">
                  <a:moveTo>
                    <a:pt x="26161" y="63373"/>
                  </a:moveTo>
                  <a:lnTo>
                    <a:pt x="26102" y="76114"/>
                  </a:lnTo>
                  <a:lnTo>
                    <a:pt x="51503" y="76284"/>
                  </a:lnTo>
                  <a:lnTo>
                    <a:pt x="51561" y="63626"/>
                  </a:lnTo>
                  <a:lnTo>
                    <a:pt x="26161" y="63373"/>
                  </a:lnTo>
                  <a:close/>
                </a:path>
                <a:path w="77470" h="291464">
                  <a:moveTo>
                    <a:pt x="39243" y="0"/>
                  </a:moveTo>
                  <a:lnTo>
                    <a:pt x="761" y="75946"/>
                  </a:lnTo>
                  <a:lnTo>
                    <a:pt x="26102" y="76114"/>
                  </a:lnTo>
                  <a:lnTo>
                    <a:pt x="26161" y="63373"/>
                  </a:lnTo>
                  <a:lnTo>
                    <a:pt x="70508" y="63373"/>
                  </a:lnTo>
                  <a:lnTo>
                    <a:pt x="39243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62660" y="2764281"/>
            <a:ext cx="209867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11553" y="3027933"/>
            <a:ext cx="382524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1553" y="3291585"/>
            <a:ext cx="217170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11553" y="3555238"/>
            <a:ext cx="253746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1553" y="3819270"/>
            <a:ext cx="157416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2660" y="4345050"/>
            <a:ext cx="201676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11553" y="4608702"/>
            <a:ext cx="313499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11553" y="4872354"/>
            <a:ext cx="217170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11553" y="5136006"/>
            <a:ext cx="195643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2660" y="5662040"/>
            <a:ext cx="101536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Paragraf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11553" y="5925692"/>
            <a:ext cx="21450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başlıklar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77314" y="6189344"/>
            <a:ext cx="294195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43073" y="6451472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0.3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43073" y="6978777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0.9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77314" y="6640206"/>
            <a:ext cx="2943225" cy="94488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71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  <a:p>
            <a:pPr marL="370205" indent="-357505">
              <a:lnSpc>
                <a:spcPct val="100000"/>
              </a:lnSpc>
              <a:spcBef>
                <a:spcPts val="187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3.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43073" y="7506461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1.8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5591" y="1339342"/>
            <a:ext cx="5347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0000"/>
                </a:solidFill>
                <a:latin typeface="Arial"/>
                <a:cs typeface="Arial"/>
              </a:rPr>
              <a:t>İçindekiler</a:t>
            </a:r>
            <a:r>
              <a:rPr sz="4800" b="1" spc="-22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FF0000"/>
                </a:solidFill>
                <a:latin typeface="Arial"/>
                <a:cs typeface="Arial"/>
              </a:rPr>
              <a:t>Sayfası</a:t>
            </a:r>
            <a:endParaRPr sz="4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58102" y="1286002"/>
            <a:ext cx="5674360" cy="7990840"/>
          </a:xfrm>
          <a:prstGeom prst="rect">
            <a:avLst/>
          </a:prstGeom>
          <a:ln w="12700">
            <a:solidFill>
              <a:srgbClr val="00387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800">
              <a:latin typeface="Times New Roman"/>
              <a:cs typeface="Times New Roman"/>
            </a:endParaRPr>
          </a:p>
          <a:p>
            <a:pPr marR="960119" algn="ctr">
              <a:lnSpc>
                <a:spcPct val="100000"/>
              </a:lnSpc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0,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292" cy="97536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1920" y="3203194"/>
            <a:ext cx="943483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Neden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format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kontrolü</a:t>
            </a:r>
            <a:r>
              <a:rPr sz="2400" b="1" spc="-6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gereklidir?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SzPct val="150000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Tezinizi</a:t>
            </a:r>
            <a:r>
              <a:rPr sz="2400" spc="-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standart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bir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forma</a:t>
            </a:r>
            <a:r>
              <a:rPr sz="24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sokabilmek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</a:t>
            </a:r>
            <a:r>
              <a:rPr sz="2400" spc="-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format</a:t>
            </a:r>
            <a:r>
              <a:rPr sz="2400" spc="-7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kontrolü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gereklidir.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Ne</a:t>
            </a:r>
            <a:r>
              <a:rPr sz="24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zaman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format</a:t>
            </a:r>
            <a:r>
              <a:rPr sz="24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kontrolü</a:t>
            </a:r>
            <a:r>
              <a:rPr sz="24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yapılmalıdır?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0520" y="5398134"/>
            <a:ext cx="3324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kontrolü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gelmelisiniz.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1920" y="4666615"/>
            <a:ext cx="996315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Savunması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öncesinde;</a:t>
            </a:r>
            <a:r>
              <a:rPr sz="24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format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ön</a:t>
            </a:r>
            <a:r>
              <a:rPr sz="24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kontrolü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.</a:t>
            </a:r>
            <a:endParaRPr sz="2400" dirty="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buSzPct val="150000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savunmanızdan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ve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EC2B28"/>
                </a:solidFill>
                <a:latin typeface="Microsoft Sans Serif"/>
                <a:cs typeface="Microsoft Sans Serif"/>
              </a:rPr>
              <a:t>ciltletmeden</a:t>
            </a:r>
            <a:r>
              <a:rPr sz="2400" spc="-15" dirty="0">
                <a:solidFill>
                  <a:srgbClr val="EC2B28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EC2B28"/>
                </a:solidFill>
                <a:latin typeface="Microsoft Sans Serif"/>
                <a:cs typeface="Microsoft Sans Serif"/>
              </a:rPr>
              <a:t>önce</a:t>
            </a:r>
            <a:r>
              <a:rPr sz="2400" spc="-20" dirty="0">
                <a:solidFill>
                  <a:srgbClr val="EC2B28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zorunlu</a:t>
            </a:r>
            <a:r>
              <a:rPr sz="2400" b="1" spc="-8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tez</a:t>
            </a:r>
            <a:r>
              <a:rPr sz="2400" b="1" spc="-6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formatı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  <a:buClr>
                <a:srgbClr val="003876"/>
              </a:buClr>
              <a:buFont typeface="Microsoft Sans Serif"/>
              <a:buChar char="•"/>
            </a:pPr>
            <a:endParaRPr sz="2400" dirty="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buSzPct val="150000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Ve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tezinizi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ciltlettikten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hem</a:t>
            </a:r>
            <a:r>
              <a:rPr sz="2400" spc="-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kontrol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hem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de</a:t>
            </a:r>
            <a:r>
              <a:rPr sz="2400" spc="-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imza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</a:t>
            </a:r>
            <a:r>
              <a:rPr sz="2400" spc="-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Enstitüye gelmelisiniz.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1920" y="6861429"/>
            <a:ext cx="1033208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Ciltletmeden</a:t>
            </a:r>
            <a:r>
              <a:rPr sz="2400" b="1" spc="-8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sonra</a:t>
            </a:r>
            <a:r>
              <a:rPr sz="24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tezinizi</a:t>
            </a:r>
            <a:r>
              <a:rPr sz="2400" b="1" spc="-7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Enstitüye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nasıl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teslim</a:t>
            </a:r>
            <a:r>
              <a:rPr sz="2400" b="1" spc="-7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etmelisiniz?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SzPct val="150000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Gerekli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imzaları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eksiksiz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tamamlanmış,</a:t>
            </a:r>
            <a:endParaRPr sz="2400" dirty="0">
              <a:latin typeface="Microsoft Sans Serif"/>
              <a:cs typeface="Microsoft Sans Serif"/>
            </a:endParaRPr>
          </a:p>
          <a:p>
            <a:pPr marL="241300" indent="-228600">
              <a:lnSpc>
                <a:spcPct val="100000"/>
              </a:lnSpc>
              <a:buSzPct val="150000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Tezinizin</a:t>
            </a:r>
            <a:r>
              <a:rPr sz="24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PDF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formatında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kopyasının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bulunduğu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adet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CD/DVD</a:t>
            </a:r>
            <a:endParaRPr sz="2400" dirty="0">
              <a:latin typeface="Microsoft Sans Serif"/>
              <a:cs typeface="Microsoft Sans Serif"/>
            </a:endParaRPr>
          </a:p>
          <a:p>
            <a:pPr marL="241300" marR="5080" indent="-228600">
              <a:lnSpc>
                <a:spcPct val="100000"/>
              </a:lnSpc>
              <a:buSzPct val="150000"/>
              <a:buChar char="•"/>
              <a:tabLst>
                <a:tab pos="241300" algn="l"/>
              </a:tabLst>
            </a:pPr>
            <a:r>
              <a:rPr lang="tr-TR"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</a:t>
            </a:r>
            <a:r>
              <a:rPr sz="2400" spc="-35" dirty="0" smtClean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adet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orijinal “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Tez</a:t>
            </a:r>
            <a:r>
              <a:rPr sz="2400" b="1" spc="-7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Çoğaltılması</a:t>
            </a:r>
            <a:r>
              <a:rPr sz="2400" b="1" spc="-8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ve</a:t>
            </a:r>
            <a:r>
              <a:rPr sz="24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Yayımlama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İzin</a:t>
            </a:r>
            <a:r>
              <a:rPr sz="2400" b="1" spc="-8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Formu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”nu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doldurmuş olarak.</a:t>
            </a:r>
            <a:endParaRPr sz="24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44855" y="868877"/>
            <a:ext cx="10728960" cy="734047"/>
          </a:xfrm>
          <a:prstGeom prst="rect">
            <a:avLst/>
          </a:prstGeom>
        </p:spPr>
        <p:txBody>
          <a:bodyPr vert="horz" wrap="square" lIns="0" tIns="64008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14"/>
              </a:spcBef>
            </a:pPr>
            <a:r>
              <a:rPr sz="43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Sıkça</a:t>
            </a:r>
            <a:r>
              <a:rPr sz="435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Sorulan</a:t>
            </a:r>
            <a:r>
              <a:rPr sz="4350" b="1" spc="-2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50" b="1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Sorular</a:t>
            </a:r>
            <a:endParaRPr sz="4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6633945" y="1261850"/>
            <a:ext cx="6370955" cy="8189595"/>
            <a:chOff x="6633945" y="1261850"/>
            <a:chExt cx="6370955" cy="81895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3945" y="1261850"/>
              <a:ext cx="5859071" cy="81892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4452" y="1292352"/>
              <a:ext cx="5661659" cy="7978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58102" y="1286002"/>
              <a:ext cx="5674360" cy="7990840"/>
            </a:xfrm>
            <a:custGeom>
              <a:avLst/>
              <a:gdLst/>
              <a:ahLst/>
              <a:cxnLst/>
              <a:rect l="l" t="t" r="r" b="b"/>
              <a:pathLst>
                <a:path w="5674359" h="7990840">
                  <a:moveTo>
                    <a:pt x="0" y="7990840"/>
                  </a:moveTo>
                  <a:lnTo>
                    <a:pt x="5674359" y="7990840"/>
                  </a:lnTo>
                  <a:lnTo>
                    <a:pt x="5674359" y="0"/>
                  </a:lnTo>
                  <a:lnTo>
                    <a:pt x="0" y="0"/>
                  </a:lnTo>
                  <a:lnTo>
                    <a:pt x="0" y="799084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7960" y="1653540"/>
              <a:ext cx="2656331" cy="71208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69879" y="1711452"/>
              <a:ext cx="2232660" cy="65989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57179" y="1698752"/>
              <a:ext cx="2258060" cy="6624320"/>
            </a:xfrm>
            <a:custGeom>
              <a:avLst/>
              <a:gdLst/>
              <a:ahLst/>
              <a:cxnLst/>
              <a:rect l="l" t="t" r="r" b="b"/>
              <a:pathLst>
                <a:path w="2258059" h="6624320">
                  <a:moveTo>
                    <a:pt x="0" y="6624320"/>
                  </a:moveTo>
                  <a:lnTo>
                    <a:pt x="2258060" y="6624320"/>
                  </a:lnTo>
                  <a:lnTo>
                    <a:pt x="2258060" y="0"/>
                  </a:lnTo>
                  <a:lnTo>
                    <a:pt x="0" y="0"/>
                  </a:lnTo>
                  <a:lnTo>
                    <a:pt x="0" y="6624320"/>
                  </a:lnTo>
                  <a:close/>
                </a:path>
              </a:pathLst>
            </a:custGeom>
            <a:ln w="254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45591" y="1339342"/>
            <a:ext cx="5347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0000"/>
                </a:solidFill>
                <a:latin typeface="Arial"/>
                <a:cs typeface="Arial"/>
              </a:rPr>
              <a:t>İçindekiler</a:t>
            </a:r>
            <a:r>
              <a:rPr sz="4800" b="1" spc="-22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FF0000"/>
                </a:solidFill>
                <a:latin typeface="Arial"/>
                <a:cs typeface="Arial"/>
              </a:rPr>
              <a:t>Sayfası</a:t>
            </a:r>
            <a:endParaRPr sz="4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842474" y="2270922"/>
            <a:ext cx="309880" cy="26523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15"/>
              </a:lnSpc>
            </a:pPr>
            <a:r>
              <a:rPr sz="2000" dirty="0">
                <a:solidFill>
                  <a:srgbClr val="0099FF"/>
                </a:solidFill>
                <a:latin typeface="Microsoft Sans Serif"/>
                <a:cs typeface="Microsoft Sans Serif"/>
              </a:rPr>
              <a:t>Küçük</a:t>
            </a:r>
            <a:r>
              <a:rPr sz="20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99FF"/>
                </a:solidFill>
                <a:latin typeface="Microsoft Sans Serif"/>
                <a:cs typeface="Microsoft Sans Serif"/>
              </a:rPr>
              <a:t>romen</a:t>
            </a:r>
            <a:r>
              <a:rPr sz="20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 rakamları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688318" y="2394966"/>
            <a:ext cx="158750" cy="2545080"/>
          </a:xfrm>
          <a:custGeom>
            <a:avLst/>
            <a:gdLst/>
            <a:ahLst/>
            <a:cxnLst/>
            <a:rect l="l" t="t" r="r" b="b"/>
            <a:pathLst>
              <a:path w="158750" h="2545079">
                <a:moveTo>
                  <a:pt x="0" y="2545079"/>
                </a:moveTo>
                <a:lnTo>
                  <a:pt x="12101" y="2492276"/>
                </a:lnTo>
                <a:lnTo>
                  <a:pt x="23721" y="2439588"/>
                </a:lnTo>
                <a:lnTo>
                  <a:pt x="34862" y="2387016"/>
                </a:lnTo>
                <a:lnTo>
                  <a:pt x="45521" y="2334560"/>
                </a:lnTo>
                <a:lnTo>
                  <a:pt x="55701" y="2282220"/>
                </a:lnTo>
                <a:lnTo>
                  <a:pt x="65399" y="2229996"/>
                </a:lnTo>
                <a:lnTo>
                  <a:pt x="74618" y="2177889"/>
                </a:lnTo>
                <a:lnTo>
                  <a:pt x="83356" y="2125897"/>
                </a:lnTo>
                <a:lnTo>
                  <a:pt x="91613" y="2074021"/>
                </a:lnTo>
                <a:lnTo>
                  <a:pt x="99390" y="2022261"/>
                </a:lnTo>
                <a:lnTo>
                  <a:pt x="106686" y="1970618"/>
                </a:lnTo>
                <a:lnTo>
                  <a:pt x="113502" y="1919090"/>
                </a:lnTo>
                <a:lnTo>
                  <a:pt x="119837" y="1867678"/>
                </a:lnTo>
                <a:lnTo>
                  <a:pt x="125691" y="1816383"/>
                </a:lnTo>
                <a:lnTo>
                  <a:pt x="131066" y="1765203"/>
                </a:lnTo>
                <a:lnTo>
                  <a:pt x="135959" y="1714139"/>
                </a:lnTo>
                <a:lnTo>
                  <a:pt x="140372" y="1663192"/>
                </a:lnTo>
                <a:lnTo>
                  <a:pt x="144305" y="1612360"/>
                </a:lnTo>
                <a:lnTo>
                  <a:pt x="147756" y="1561644"/>
                </a:lnTo>
                <a:lnTo>
                  <a:pt x="150728" y="1511045"/>
                </a:lnTo>
                <a:lnTo>
                  <a:pt x="153219" y="1460561"/>
                </a:lnTo>
                <a:lnTo>
                  <a:pt x="155229" y="1410193"/>
                </a:lnTo>
                <a:lnTo>
                  <a:pt x="156758" y="1359942"/>
                </a:lnTo>
                <a:lnTo>
                  <a:pt x="157807" y="1309806"/>
                </a:lnTo>
                <a:lnTo>
                  <a:pt x="158376" y="1259787"/>
                </a:lnTo>
                <a:lnTo>
                  <a:pt x="158463" y="1209883"/>
                </a:lnTo>
                <a:lnTo>
                  <a:pt x="158071" y="1160096"/>
                </a:lnTo>
                <a:lnTo>
                  <a:pt x="157197" y="1110424"/>
                </a:lnTo>
                <a:lnTo>
                  <a:pt x="155843" y="1060869"/>
                </a:lnTo>
                <a:lnTo>
                  <a:pt x="154008" y="1011429"/>
                </a:lnTo>
                <a:lnTo>
                  <a:pt x="151693" y="962106"/>
                </a:lnTo>
                <a:lnTo>
                  <a:pt x="148897" y="912898"/>
                </a:lnTo>
                <a:lnTo>
                  <a:pt x="145620" y="863807"/>
                </a:lnTo>
                <a:lnTo>
                  <a:pt x="141863" y="814832"/>
                </a:lnTo>
                <a:lnTo>
                  <a:pt x="137625" y="765972"/>
                </a:lnTo>
                <a:lnTo>
                  <a:pt x="132907" y="717229"/>
                </a:lnTo>
                <a:lnTo>
                  <a:pt x="127707" y="668601"/>
                </a:lnTo>
                <a:lnTo>
                  <a:pt x="122028" y="620090"/>
                </a:lnTo>
                <a:lnTo>
                  <a:pt x="115867" y="571695"/>
                </a:lnTo>
                <a:lnTo>
                  <a:pt x="109226" y="523415"/>
                </a:lnTo>
                <a:lnTo>
                  <a:pt x="102104" y="475252"/>
                </a:lnTo>
                <a:lnTo>
                  <a:pt x="94501" y="427205"/>
                </a:lnTo>
                <a:lnTo>
                  <a:pt x="86418" y="379273"/>
                </a:lnTo>
                <a:lnTo>
                  <a:pt x="77853" y="331458"/>
                </a:lnTo>
                <a:lnTo>
                  <a:pt x="68809" y="283759"/>
                </a:lnTo>
                <a:lnTo>
                  <a:pt x="59283" y="236176"/>
                </a:lnTo>
                <a:lnTo>
                  <a:pt x="49277" y="188708"/>
                </a:lnTo>
                <a:lnTo>
                  <a:pt x="38790" y="141357"/>
                </a:lnTo>
                <a:lnTo>
                  <a:pt x="27822" y="94122"/>
                </a:lnTo>
                <a:lnTo>
                  <a:pt x="16374" y="47003"/>
                </a:lnTo>
                <a:lnTo>
                  <a:pt x="4445" y="0"/>
                </a:lnTo>
              </a:path>
            </a:pathLst>
          </a:custGeom>
          <a:ln w="38100">
            <a:solidFill>
              <a:srgbClr val="00A1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62660" y="2764281"/>
            <a:ext cx="4373880" cy="3767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180"/>
              </a:lnSpc>
              <a:spcBef>
                <a:spcPts val="12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180"/>
              </a:lnSpc>
              <a:buSzPct val="150000"/>
              <a:buChar char="•"/>
              <a:tabLst>
                <a:tab pos="919480" algn="l"/>
              </a:tabLst>
            </a:pP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ts val="2180"/>
              </a:lnSpc>
              <a:spcBef>
                <a:spcPts val="186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180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ts val="2180"/>
              </a:lnSpc>
              <a:spcBef>
                <a:spcPts val="1860"/>
              </a:spcBef>
            </a:pP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Paragraf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başlıklar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için:</a:t>
            </a:r>
            <a:endParaRPr sz="1900">
              <a:latin typeface="Microsoft Sans Serif"/>
              <a:cs typeface="Microsoft Sans Serif"/>
            </a:endParaRPr>
          </a:p>
          <a:p>
            <a:pPr marL="1285240" lvl="1" indent="-358140">
              <a:lnSpc>
                <a:spcPts val="2180"/>
              </a:lnSpc>
              <a:buSzPct val="150000"/>
              <a:buChar char="•"/>
              <a:tabLst>
                <a:tab pos="128524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43073" y="6451472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0.3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43073" y="6978777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0.9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77314" y="6640206"/>
            <a:ext cx="2943225" cy="94488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71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  <a:p>
            <a:pPr marL="370205" indent="-357505">
              <a:lnSpc>
                <a:spcPct val="100000"/>
              </a:lnSpc>
              <a:spcBef>
                <a:spcPts val="187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3.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43073" y="7506461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1.8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6633945" y="1261850"/>
            <a:ext cx="5859145" cy="8189595"/>
            <a:chOff x="6633945" y="1261850"/>
            <a:chExt cx="5859145" cy="81895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3945" y="1261850"/>
              <a:ext cx="5859071" cy="81892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4452" y="1292352"/>
              <a:ext cx="5661659" cy="7978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58102" y="1286002"/>
              <a:ext cx="5674360" cy="7990840"/>
            </a:xfrm>
            <a:custGeom>
              <a:avLst/>
              <a:gdLst/>
              <a:ahLst/>
              <a:cxnLst/>
              <a:rect l="l" t="t" r="r" b="b"/>
              <a:pathLst>
                <a:path w="5674359" h="7990840">
                  <a:moveTo>
                    <a:pt x="0" y="7990840"/>
                  </a:moveTo>
                  <a:lnTo>
                    <a:pt x="5674359" y="7990840"/>
                  </a:lnTo>
                  <a:lnTo>
                    <a:pt x="5674359" y="0"/>
                  </a:lnTo>
                  <a:lnTo>
                    <a:pt x="0" y="0"/>
                  </a:lnTo>
                  <a:lnTo>
                    <a:pt x="0" y="799084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62660" y="2764281"/>
            <a:ext cx="4373880" cy="3767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2180"/>
              </a:lnSpc>
              <a:spcBef>
                <a:spcPts val="12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19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180"/>
              </a:lnSpc>
              <a:buSzPct val="150000"/>
              <a:buChar char="•"/>
              <a:tabLst>
                <a:tab pos="919480" algn="l"/>
              </a:tabLst>
            </a:pP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ts val="2180"/>
              </a:lnSpc>
              <a:spcBef>
                <a:spcPts val="1860"/>
              </a:spcBef>
            </a:pPr>
            <a:r>
              <a:rPr sz="1900" b="1" dirty="0">
                <a:solidFill>
                  <a:srgbClr val="003876"/>
                </a:solidFill>
                <a:latin typeface="Arial"/>
                <a:cs typeface="Arial"/>
              </a:rPr>
              <a:t>İçindekiler</a:t>
            </a:r>
            <a:r>
              <a:rPr sz="19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900" spc="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900" spc="1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900" spc="1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900">
              <a:latin typeface="Microsoft Sans Serif"/>
              <a:cs typeface="Microsoft Sans Serif"/>
            </a:endParaRPr>
          </a:p>
          <a:p>
            <a:pPr marL="919480" indent="-358140">
              <a:lnSpc>
                <a:spcPts val="2180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19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1900">
              <a:latin typeface="Microsoft Sans Serif"/>
              <a:cs typeface="Microsoft Sans Serif"/>
            </a:endParaRPr>
          </a:p>
          <a:p>
            <a:pPr marL="12700">
              <a:lnSpc>
                <a:spcPts val="2180"/>
              </a:lnSpc>
              <a:spcBef>
                <a:spcPts val="1860"/>
              </a:spcBef>
            </a:pPr>
            <a:r>
              <a:rPr sz="1900" b="1" spc="-10" dirty="0">
                <a:solidFill>
                  <a:srgbClr val="003876"/>
                </a:solidFill>
                <a:latin typeface="Arial"/>
                <a:cs typeface="Arial"/>
              </a:rPr>
              <a:t>Paragraf</a:t>
            </a:r>
            <a:endParaRPr sz="1900">
              <a:latin typeface="Arial"/>
              <a:cs typeface="Arial"/>
            </a:endParaRPr>
          </a:p>
          <a:p>
            <a:pPr marL="919480" indent="-358140">
              <a:lnSpc>
                <a:spcPts val="2075"/>
              </a:lnSpc>
              <a:buSzPct val="150000"/>
              <a:buChar char="•"/>
              <a:tabLst>
                <a:tab pos="91948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başlıklar</a:t>
            </a:r>
            <a:r>
              <a:rPr sz="19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için:</a:t>
            </a:r>
            <a:endParaRPr sz="1900">
              <a:latin typeface="Microsoft Sans Serif"/>
              <a:cs typeface="Microsoft Sans Serif"/>
            </a:endParaRPr>
          </a:p>
          <a:p>
            <a:pPr marL="1285240" lvl="1" indent="-358140">
              <a:lnSpc>
                <a:spcPts val="2180"/>
              </a:lnSpc>
              <a:buSzPct val="150000"/>
              <a:buChar char="•"/>
              <a:tabLst>
                <a:tab pos="1285240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43073" y="6451472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0.3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43073" y="6978777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0.9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7314" y="6640206"/>
            <a:ext cx="2943225" cy="94488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71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2.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  <a:p>
            <a:pPr marL="370205" indent="-357505">
              <a:lnSpc>
                <a:spcPct val="100000"/>
              </a:lnSpc>
              <a:spcBef>
                <a:spcPts val="187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3.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Dereceden</a:t>
            </a:r>
            <a:r>
              <a:rPr sz="19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alt</a:t>
            </a:r>
            <a:r>
              <a:rPr sz="19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başlık:</a:t>
            </a:r>
            <a:endParaRPr sz="19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43073" y="7506461"/>
            <a:ext cx="2373630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70205" indent="-357505">
              <a:lnSpc>
                <a:spcPct val="100000"/>
              </a:lnSpc>
              <a:spcBef>
                <a:spcPts val="120"/>
              </a:spcBef>
              <a:buSzPct val="150000"/>
              <a:buChar char="•"/>
              <a:tabLst>
                <a:tab pos="370205" algn="l"/>
              </a:tabLst>
            </a:pP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Girinti: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Sol:</a:t>
            </a:r>
            <a:r>
              <a:rPr sz="19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dirty="0">
                <a:solidFill>
                  <a:srgbClr val="003876"/>
                </a:solidFill>
                <a:latin typeface="Microsoft Sans Serif"/>
                <a:cs typeface="Microsoft Sans Serif"/>
              </a:rPr>
              <a:t>1.8</a:t>
            </a:r>
            <a:r>
              <a:rPr sz="19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9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endParaRPr sz="1900">
              <a:latin typeface="Microsoft Sans Serif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72023" y="4030979"/>
            <a:ext cx="7248525" cy="4920615"/>
            <a:chOff x="5272023" y="4030979"/>
            <a:chExt cx="7248525" cy="4920615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2851" y="6167627"/>
              <a:ext cx="5846826" cy="18935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97423" y="6156959"/>
              <a:ext cx="5766816" cy="18135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284723" y="6144259"/>
              <a:ext cx="5792470" cy="1838960"/>
            </a:xfrm>
            <a:custGeom>
              <a:avLst/>
              <a:gdLst/>
              <a:ahLst/>
              <a:cxnLst/>
              <a:rect l="l" t="t" r="r" b="b"/>
              <a:pathLst>
                <a:path w="5792470" h="1838959">
                  <a:moveTo>
                    <a:pt x="0" y="1838960"/>
                  </a:moveTo>
                  <a:lnTo>
                    <a:pt x="5792216" y="1838960"/>
                  </a:lnTo>
                  <a:lnTo>
                    <a:pt x="5792216" y="0"/>
                  </a:lnTo>
                  <a:lnTo>
                    <a:pt x="0" y="0"/>
                  </a:lnTo>
                  <a:lnTo>
                    <a:pt x="0" y="1838960"/>
                  </a:lnTo>
                  <a:close/>
                </a:path>
              </a:pathLst>
            </a:custGeom>
            <a:ln w="254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6831" y="7559039"/>
              <a:ext cx="2044446" cy="13921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4743" y="7616951"/>
              <a:ext cx="1792224" cy="113995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702043" y="7604251"/>
              <a:ext cx="1818005" cy="1165860"/>
            </a:xfrm>
            <a:custGeom>
              <a:avLst/>
              <a:gdLst/>
              <a:ahLst/>
              <a:cxnLst/>
              <a:rect l="l" t="t" r="r" b="b"/>
              <a:pathLst>
                <a:path w="1818004" h="1165859">
                  <a:moveTo>
                    <a:pt x="0" y="1165352"/>
                  </a:moveTo>
                  <a:lnTo>
                    <a:pt x="1817624" y="1165352"/>
                  </a:lnTo>
                  <a:lnTo>
                    <a:pt x="1817624" y="0"/>
                  </a:lnTo>
                  <a:lnTo>
                    <a:pt x="0" y="0"/>
                  </a:lnTo>
                  <a:lnTo>
                    <a:pt x="0" y="1165352"/>
                  </a:lnTo>
                  <a:close/>
                </a:path>
              </a:pathLst>
            </a:custGeom>
            <a:ln w="25400">
              <a:solidFill>
                <a:srgbClr val="FBB0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25683" y="7557515"/>
              <a:ext cx="2094737" cy="13921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83595" y="7615427"/>
              <a:ext cx="1842516" cy="113995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470895" y="7602727"/>
              <a:ext cx="1868170" cy="1165860"/>
            </a:xfrm>
            <a:custGeom>
              <a:avLst/>
              <a:gdLst/>
              <a:ahLst/>
              <a:cxnLst/>
              <a:rect l="l" t="t" r="r" b="b"/>
              <a:pathLst>
                <a:path w="1868170" h="1165859">
                  <a:moveTo>
                    <a:pt x="0" y="1165352"/>
                  </a:moveTo>
                  <a:lnTo>
                    <a:pt x="1867916" y="1165352"/>
                  </a:lnTo>
                  <a:lnTo>
                    <a:pt x="1867916" y="0"/>
                  </a:lnTo>
                  <a:lnTo>
                    <a:pt x="0" y="0"/>
                  </a:lnTo>
                  <a:lnTo>
                    <a:pt x="0" y="1165352"/>
                  </a:lnTo>
                  <a:close/>
                </a:path>
              </a:pathLst>
            </a:custGeom>
            <a:ln w="25400">
              <a:solidFill>
                <a:srgbClr val="0099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658861" y="4050029"/>
              <a:ext cx="4058920" cy="1264920"/>
            </a:xfrm>
            <a:custGeom>
              <a:avLst/>
              <a:gdLst/>
              <a:ahLst/>
              <a:cxnLst/>
              <a:rect l="l" t="t" r="r" b="b"/>
              <a:pathLst>
                <a:path w="4058920" h="1264920">
                  <a:moveTo>
                    <a:pt x="0" y="1264920"/>
                  </a:moveTo>
                  <a:lnTo>
                    <a:pt x="4058411" y="1264920"/>
                  </a:lnTo>
                  <a:lnTo>
                    <a:pt x="4058411" y="0"/>
                  </a:lnTo>
                  <a:lnTo>
                    <a:pt x="0" y="0"/>
                  </a:lnTo>
                  <a:lnTo>
                    <a:pt x="0" y="1264920"/>
                  </a:lnTo>
                  <a:close/>
                </a:path>
              </a:pathLst>
            </a:custGeom>
            <a:ln w="381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5923" y="7559052"/>
              <a:ext cx="2055114" cy="13906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93835" y="7616951"/>
              <a:ext cx="1802892" cy="113842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581135" y="7604251"/>
              <a:ext cx="1828800" cy="1163955"/>
            </a:xfrm>
            <a:custGeom>
              <a:avLst/>
              <a:gdLst/>
              <a:ahLst/>
              <a:cxnLst/>
              <a:rect l="l" t="t" r="r" b="b"/>
              <a:pathLst>
                <a:path w="1828800" h="1163954">
                  <a:moveTo>
                    <a:pt x="0" y="1163828"/>
                  </a:moveTo>
                  <a:lnTo>
                    <a:pt x="1828292" y="1163828"/>
                  </a:lnTo>
                  <a:lnTo>
                    <a:pt x="1828292" y="0"/>
                  </a:lnTo>
                  <a:lnTo>
                    <a:pt x="0" y="0"/>
                  </a:lnTo>
                  <a:lnTo>
                    <a:pt x="0" y="1163828"/>
                  </a:lnTo>
                  <a:close/>
                </a:path>
              </a:pathLst>
            </a:custGeom>
            <a:ln w="25400">
              <a:solidFill>
                <a:srgbClr val="F91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821417" y="7971282"/>
              <a:ext cx="0" cy="151765"/>
            </a:xfrm>
            <a:custGeom>
              <a:avLst/>
              <a:gdLst/>
              <a:ahLst/>
              <a:cxnLst/>
              <a:rect l="l" t="t" r="r" b="b"/>
              <a:pathLst>
                <a:path h="151765">
                  <a:moveTo>
                    <a:pt x="0" y="0"/>
                  </a:moveTo>
                  <a:lnTo>
                    <a:pt x="0" y="151765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45591" y="1339342"/>
            <a:ext cx="53479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FF0000"/>
                </a:solidFill>
                <a:latin typeface="Arial"/>
                <a:cs typeface="Arial"/>
              </a:rPr>
              <a:t>İçindekiler</a:t>
            </a:r>
            <a:r>
              <a:rPr sz="4800" b="1" spc="-22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FF0000"/>
                </a:solidFill>
                <a:latin typeface="Arial"/>
                <a:cs typeface="Arial"/>
              </a:rPr>
              <a:t>Sayfası</a:t>
            </a:r>
            <a:endParaRPr sz="4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47840" y="1295908"/>
            <a:ext cx="5767070" cy="8089900"/>
            <a:chOff x="6847840" y="1295908"/>
            <a:chExt cx="5767070" cy="8089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3239" y="1336546"/>
              <a:ext cx="5741671" cy="80490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240" y="1321308"/>
              <a:ext cx="5670804" cy="7978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60540" y="1308608"/>
              <a:ext cx="5696585" cy="8003540"/>
            </a:xfrm>
            <a:custGeom>
              <a:avLst/>
              <a:gdLst/>
              <a:ahLst/>
              <a:cxnLst/>
              <a:rect l="l" t="t" r="r" b="b"/>
              <a:pathLst>
                <a:path w="5696584" h="8003540">
                  <a:moveTo>
                    <a:pt x="0" y="8003540"/>
                  </a:moveTo>
                  <a:lnTo>
                    <a:pt x="5696204" y="8003540"/>
                  </a:lnTo>
                  <a:lnTo>
                    <a:pt x="5696204" y="0"/>
                  </a:lnTo>
                  <a:lnTo>
                    <a:pt x="0" y="0"/>
                  </a:lnTo>
                  <a:lnTo>
                    <a:pt x="0" y="8003540"/>
                  </a:lnTo>
                  <a:close/>
                </a:path>
              </a:pathLst>
            </a:custGeom>
            <a:ln w="254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62660" y="2793238"/>
            <a:ext cx="5000625" cy="441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Kısaltmalar</a:t>
            </a:r>
            <a:r>
              <a:rPr sz="24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Clr>
                <a:srgbClr val="003876"/>
              </a:buClr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Kısaltmalar</a:t>
            </a:r>
            <a:r>
              <a:rPr sz="2400" b="1" spc="-1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marR="5080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Kısaltmalar,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alfabetik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sıraya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göre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dizilmelidir.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>
                <a:solidFill>
                  <a:srgbClr val="FF0000"/>
                </a:solidFill>
              </a:rPr>
              <a:t>Kısaltmalar</a:t>
            </a:r>
            <a:r>
              <a:rPr spc="-200" dirty="0">
                <a:solidFill>
                  <a:srgbClr val="FF0000"/>
                </a:solidFill>
              </a:rPr>
              <a:t> </a:t>
            </a:r>
            <a:r>
              <a:rPr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126988" y="1295908"/>
            <a:ext cx="6890384" cy="8470900"/>
            <a:chOff x="6126988" y="1295908"/>
            <a:chExt cx="6890384" cy="8470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73239" y="1336546"/>
              <a:ext cx="5741671" cy="80490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3240" y="1321308"/>
              <a:ext cx="5668899" cy="79781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60540" y="1308608"/>
              <a:ext cx="5696585" cy="8003540"/>
            </a:xfrm>
            <a:custGeom>
              <a:avLst/>
              <a:gdLst/>
              <a:ahLst/>
              <a:cxnLst/>
              <a:rect l="l" t="t" r="r" b="b"/>
              <a:pathLst>
                <a:path w="5696584" h="8003540">
                  <a:moveTo>
                    <a:pt x="0" y="8003540"/>
                  </a:moveTo>
                  <a:lnTo>
                    <a:pt x="5696204" y="8003540"/>
                  </a:lnTo>
                  <a:lnTo>
                    <a:pt x="5696204" y="0"/>
                  </a:lnTo>
                  <a:lnTo>
                    <a:pt x="0" y="0"/>
                  </a:lnTo>
                  <a:lnTo>
                    <a:pt x="0" y="8003540"/>
                  </a:lnTo>
                  <a:close/>
                </a:path>
              </a:pathLst>
            </a:custGeom>
            <a:ln w="254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47816" y="3537203"/>
              <a:ext cx="6856476" cy="621639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39688" y="3524503"/>
              <a:ext cx="6864984" cy="6229350"/>
            </a:xfrm>
            <a:custGeom>
              <a:avLst/>
              <a:gdLst/>
              <a:ahLst/>
              <a:cxnLst/>
              <a:rect l="l" t="t" r="r" b="b"/>
              <a:pathLst>
                <a:path w="6864984" h="6229350">
                  <a:moveTo>
                    <a:pt x="6864604" y="0"/>
                  </a:moveTo>
                  <a:lnTo>
                    <a:pt x="0" y="0"/>
                  </a:lnTo>
                  <a:lnTo>
                    <a:pt x="0" y="6229096"/>
                  </a:lnTo>
                </a:path>
              </a:pathLst>
            </a:custGeom>
            <a:ln w="25399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14436" y="6366510"/>
              <a:ext cx="77470" cy="457200"/>
            </a:xfrm>
            <a:custGeom>
              <a:avLst/>
              <a:gdLst/>
              <a:ahLst/>
              <a:cxnLst/>
              <a:rect l="l" t="t" r="r" b="b"/>
              <a:pathLst>
                <a:path w="77470" h="457200">
                  <a:moveTo>
                    <a:pt x="0" y="380872"/>
                  </a:moveTo>
                  <a:lnTo>
                    <a:pt x="37846" y="457200"/>
                  </a:lnTo>
                  <a:lnTo>
                    <a:pt x="63458" y="406400"/>
                  </a:lnTo>
                  <a:lnTo>
                    <a:pt x="25273" y="406400"/>
                  </a:lnTo>
                  <a:lnTo>
                    <a:pt x="25303" y="397882"/>
                  </a:lnTo>
                  <a:lnTo>
                    <a:pt x="0" y="380872"/>
                  </a:lnTo>
                  <a:close/>
                </a:path>
                <a:path w="77470" h="457200">
                  <a:moveTo>
                    <a:pt x="25303" y="397882"/>
                  </a:moveTo>
                  <a:lnTo>
                    <a:pt x="25273" y="406400"/>
                  </a:lnTo>
                  <a:lnTo>
                    <a:pt x="37973" y="406400"/>
                  </a:lnTo>
                  <a:lnTo>
                    <a:pt x="25303" y="397882"/>
                  </a:lnTo>
                  <a:close/>
                </a:path>
                <a:path w="77470" h="457200">
                  <a:moveTo>
                    <a:pt x="39243" y="50800"/>
                  </a:moveTo>
                  <a:lnTo>
                    <a:pt x="26512" y="59216"/>
                  </a:lnTo>
                  <a:lnTo>
                    <a:pt x="25303" y="397882"/>
                  </a:lnTo>
                  <a:lnTo>
                    <a:pt x="37973" y="406400"/>
                  </a:lnTo>
                  <a:lnTo>
                    <a:pt x="50703" y="397983"/>
                  </a:lnTo>
                  <a:lnTo>
                    <a:pt x="51912" y="59317"/>
                  </a:lnTo>
                  <a:lnTo>
                    <a:pt x="39243" y="50800"/>
                  </a:lnTo>
                  <a:close/>
                </a:path>
                <a:path w="77470" h="457200">
                  <a:moveTo>
                    <a:pt x="50703" y="397983"/>
                  </a:moveTo>
                  <a:lnTo>
                    <a:pt x="37973" y="406400"/>
                  </a:lnTo>
                  <a:lnTo>
                    <a:pt x="50673" y="406400"/>
                  </a:lnTo>
                  <a:lnTo>
                    <a:pt x="50703" y="397983"/>
                  </a:lnTo>
                  <a:close/>
                </a:path>
                <a:path w="77470" h="457200">
                  <a:moveTo>
                    <a:pt x="76200" y="381126"/>
                  </a:moveTo>
                  <a:lnTo>
                    <a:pt x="50703" y="397983"/>
                  </a:lnTo>
                  <a:lnTo>
                    <a:pt x="50673" y="406400"/>
                  </a:lnTo>
                  <a:lnTo>
                    <a:pt x="63458" y="406400"/>
                  </a:lnTo>
                  <a:lnTo>
                    <a:pt x="76200" y="381126"/>
                  </a:lnTo>
                  <a:close/>
                </a:path>
                <a:path w="77470" h="457200">
                  <a:moveTo>
                    <a:pt x="64558" y="50800"/>
                  </a:moveTo>
                  <a:lnTo>
                    <a:pt x="51943" y="50800"/>
                  </a:lnTo>
                  <a:lnTo>
                    <a:pt x="51912" y="59317"/>
                  </a:lnTo>
                  <a:lnTo>
                    <a:pt x="77216" y="76326"/>
                  </a:lnTo>
                  <a:lnTo>
                    <a:pt x="64558" y="50800"/>
                  </a:lnTo>
                  <a:close/>
                </a:path>
                <a:path w="77470" h="457200">
                  <a:moveTo>
                    <a:pt x="39370" y="0"/>
                  </a:moveTo>
                  <a:lnTo>
                    <a:pt x="1016" y="76073"/>
                  </a:lnTo>
                  <a:lnTo>
                    <a:pt x="26512" y="59216"/>
                  </a:lnTo>
                  <a:lnTo>
                    <a:pt x="26543" y="50800"/>
                  </a:lnTo>
                  <a:lnTo>
                    <a:pt x="64558" y="50800"/>
                  </a:lnTo>
                  <a:lnTo>
                    <a:pt x="39370" y="0"/>
                  </a:lnTo>
                  <a:close/>
                </a:path>
                <a:path w="77470" h="457200">
                  <a:moveTo>
                    <a:pt x="51943" y="50800"/>
                  </a:moveTo>
                  <a:lnTo>
                    <a:pt x="39243" y="50800"/>
                  </a:lnTo>
                  <a:lnTo>
                    <a:pt x="51912" y="59317"/>
                  </a:lnTo>
                  <a:lnTo>
                    <a:pt x="51943" y="50800"/>
                  </a:lnTo>
                  <a:close/>
                </a:path>
                <a:path w="77470" h="457200">
                  <a:moveTo>
                    <a:pt x="39243" y="50800"/>
                  </a:moveTo>
                  <a:lnTo>
                    <a:pt x="26543" y="50800"/>
                  </a:lnTo>
                  <a:lnTo>
                    <a:pt x="26512" y="59216"/>
                  </a:lnTo>
                  <a:lnTo>
                    <a:pt x="39243" y="5080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62660" y="2793238"/>
            <a:ext cx="4679315" cy="225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Kısaltmalar</a:t>
            </a:r>
            <a:r>
              <a:rPr sz="24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2660" y="5353634"/>
            <a:ext cx="26523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Kısaltmalar</a:t>
            </a:r>
            <a:r>
              <a:rPr sz="2400" b="1" spc="-1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8714" y="5719953"/>
            <a:ext cx="431482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marR="5080" indent="-447040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Kısaltmalar,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alfabetik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sıraya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göre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dizilmelidir.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70432" y="356874"/>
            <a:ext cx="10728960" cy="211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err="1">
                <a:solidFill>
                  <a:srgbClr val="FF0000"/>
                </a:solidFill>
              </a:rPr>
              <a:t>Kısaltmalar</a:t>
            </a:r>
            <a:r>
              <a:rPr spc="-200" dirty="0">
                <a:solidFill>
                  <a:srgbClr val="FF0000"/>
                </a:solidFill>
              </a:rPr>
              <a:t> </a:t>
            </a:r>
            <a:r>
              <a:rPr spc="-10" dirty="0" err="1" smtClean="0">
                <a:solidFill>
                  <a:srgbClr val="FF0000"/>
                </a:solidFill>
              </a:rPr>
              <a:t>Sayfası</a:t>
            </a:r>
            <a:r>
              <a:rPr lang="en-US" spc="-10" dirty="0" smtClean="0"/>
              <a:t/>
            </a:r>
            <a:br>
              <a:rPr lang="en-US" spc="-10" dirty="0" smtClean="0"/>
            </a:br>
            <a:endParaRPr spc="-10" dirty="0"/>
          </a:p>
        </p:txBody>
      </p:sp>
      <p:sp>
        <p:nvSpPr>
          <p:cNvPr id="15" name="object 15"/>
          <p:cNvSpPr txBox="1"/>
          <p:nvPr/>
        </p:nvSpPr>
        <p:spPr>
          <a:xfrm>
            <a:off x="7566914" y="6439661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0,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937368" y="5212841"/>
            <a:ext cx="77470" cy="931544"/>
          </a:xfrm>
          <a:custGeom>
            <a:avLst/>
            <a:gdLst/>
            <a:ahLst/>
            <a:cxnLst/>
            <a:rect l="l" t="t" r="r" b="b"/>
            <a:pathLst>
              <a:path w="77470" h="931545">
                <a:moveTo>
                  <a:pt x="25420" y="854963"/>
                </a:moveTo>
                <a:lnTo>
                  <a:pt x="0" y="854963"/>
                </a:lnTo>
                <a:lnTo>
                  <a:pt x="37973" y="931163"/>
                </a:lnTo>
                <a:lnTo>
                  <a:pt x="69828" y="867663"/>
                </a:lnTo>
                <a:lnTo>
                  <a:pt x="25400" y="867663"/>
                </a:lnTo>
                <a:lnTo>
                  <a:pt x="25420" y="854963"/>
                </a:lnTo>
                <a:close/>
              </a:path>
              <a:path w="77470" h="931545">
                <a:moveTo>
                  <a:pt x="52070" y="63500"/>
                </a:moveTo>
                <a:lnTo>
                  <a:pt x="26670" y="63500"/>
                </a:lnTo>
                <a:lnTo>
                  <a:pt x="25400" y="867663"/>
                </a:lnTo>
                <a:lnTo>
                  <a:pt x="50800" y="867663"/>
                </a:lnTo>
                <a:lnTo>
                  <a:pt x="52070" y="63500"/>
                </a:lnTo>
                <a:close/>
              </a:path>
              <a:path w="77470" h="931545">
                <a:moveTo>
                  <a:pt x="76200" y="854963"/>
                </a:moveTo>
                <a:lnTo>
                  <a:pt x="50820" y="854963"/>
                </a:lnTo>
                <a:lnTo>
                  <a:pt x="50800" y="867663"/>
                </a:lnTo>
                <a:lnTo>
                  <a:pt x="69828" y="867663"/>
                </a:lnTo>
                <a:lnTo>
                  <a:pt x="76200" y="854963"/>
                </a:lnTo>
                <a:close/>
              </a:path>
              <a:path w="77470" h="931545">
                <a:moveTo>
                  <a:pt x="39497" y="0"/>
                </a:moveTo>
                <a:lnTo>
                  <a:pt x="1270" y="76200"/>
                </a:lnTo>
                <a:lnTo>
                  <a:pt x="26649" y="76200"/>
                </a:lnTo>
                <a:lnTo>
                  <a:pt x="26670" y="63500"/>
                </a:lnTo>
                <a:lnTo>
                  <a:pt x="71141" y="63500"/>
                </a:lnTo>
                <a:lnTo>
                  <a:pt x="39497" y="0"/>
                </a:lnTo>
                <a:close/>
              </a:path>
              <a:path w="77470" h="931545">
                <a:moveTo>
                  <a:pt x="71141" y="63500"/>
                </a:moveTo>
                <a:lnTo>
                  <a:pt x="52070" y="63500"/>
                </a:lnTo>
                <a:lnTo>
                  <a:pt x="52049" y="76200"/>
                </a:lnTo>
                <a:lnTo>
                  <a:pt x="77470" y="76200"/>
                </a:lnTo>
                <a:lnTo>
                  <a:pt x="71141" y="6350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274554" y="5506338"/>
            <a:ext cx="8591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660" y="2793238"/>
            <a:ext cx="2969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8714" y="3158997"/>
            <a:ext cx="3992879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2660" y="5353634"/>
            <a:ext cx="28695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1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48714" y="5719953"/>
            <a:ext cx="3907790" cy="115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dirty="0"/>
              <a:t>Tablo</a:t>
            </a:r>
            <a:r>
              <a:rPr sz="4600" spc="-140" dirty="0"/>
              <a:t> </a:t>
            </a:r>
            <a:r>
              <a:rPr sz="4600" dirty="0"/>
              <a:t>Listesi</a:t>
            </a:r>
            <a:r>
              <a:rPr sz="4600" spc="-125" dirty="0"/>
              <a:t> </a:t>
            </a:r>
            <a:r>
              <a:rPr sz="4600" spc="-10" dirty="0"/>
              <a:t>Sayfası</a:t>
            </a:r>
            <a:endParaRPr sz="4600"/>
          </a:p>
        </p:txBody>
      </p:sp>
      <p:grpSp>
        <p:nvGrpSpPr>
          <p:cNvPr id="9" name="object 9"/>
          <p:cNvGrpSpPr/>
          <p:nvPr/>
        </p:nvGrpSpPr>
        <p:grpSpPr>
          <a:xfrm>
            <a:off x="6838168" y="1287766"/>
            <a:ext cx="5876290" cy="8249284"/>
            <a:chOff x="6838168" y="1287766"/>
            <a:chExt cx="5876290" cy="8249284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8168" y="1287766"/>
              <a:ext cx="5875820" cy="82486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8668" y="1318259"/>
              <a:ext cx="5678424" cy="80375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831324" y="8737091"/>
              <a:ext cx="70485" cy="193675"/>
            </a:xfrm>
            <a:custGeom>
              <a:avLst/>
              <a:gdLst/>
              <a:ahLst/>
              <a:cxnLst/>
              <a:rect l="l" t="t" r="r" b="b"/>
              <a:pathLst>
                <a:path w="70484" h="193675">
                  <a:moveTo>
                    <a:pt x="70103" y="0"/>
                  </a:moveTo>
                  <a:lnTo>
                    <a:pt x="0" y="0"/>
                  </a:lnTo>
                  <a:lnTo>
                    <a:pt x="0" y="193547"/>
                  </a:lnTo>
                  <a:lnTo>
                    <a:pt x="70103" y="193547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62318" y="1311910"/>
            <a:ext cx="5691505" cy="8050530"/>
          </a:xfrm>
          <a:prstGeom prst="rect">
            <a:avLst/>
          </a:prstGeom>
          <a:ln w="12700">
            <a:solidFill>
              <a:srgbClr val="00387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15"/>
              </a:spcBef>
            </a:pPr>
            <a:endParaRPr sz="900">
              <a:latin typeface="Times New Roman"/>
              <a:cs typeface="Times New Roman"/>
            </a:endParaRPr>
          </a:p>
          <a:p>
            <a:pPr marL="318770" algn="ctr">
              <a:lnSpc>
                <a:spcPct val="100000"/>
              </a:lnSpc>
            </a:pPr>
            <a:r>
              <a:rPr sz="900" spc="-50" dirty="0">
                <a:solidFill>
                  <a:srgbClr val="252525"/>
                </a:solidFill>
                <a:latin typeface="Microsoft Sans Serif"/>
                <a:cs typeface="Microsoft Sans Serif"/>
              </a:rPr>
              <a:t>v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967984" y="1287766"/>
            <a:ext cx="6746240" cy="8249284"/>
            <a:chOff x="5967984" y="1287766"/>
            <a:chExt cx="6746240" cy="82492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8168" y="1287766"/>
              <a:ext cx="5875820" cy="82486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8668" y="1318259"/>
              <a:ext cx="5678043" cy="80375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62318" y="1311909"/>
              <a:ext cx="5691505" cy="8050530"/>
            </a:xfrm>
            <a:custGeom>
              <a:avLst/>
              <a:gdLst/>
              <a:ahLst/>
              <a:cxnLst/>
              <a:rect l="l" t="t" r="r" b="b"/>
              <a:pathLst>
                <a:path w="5691505" h="8050530">
                  <a:moveTo>
                    <a:pt x="0" y="8050276"/>
                  </a:moveTo>
                  <a:lnTo>
                    <a:pt x="5691124" y="8050276"/>
                  </a:lnTo>
                  <a:lnTo>
                    <a:pt x="5691124" y="0"/>
                  </a:lnTo>
                  <a:lnTo>
                    <a:pt x="0" y="0"/>
                  </a:lnTo>
                  <a:lnTo>
                    <a:pt x="0" y="805027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7984" y="3770375"/>
              <a:ext cx="6733794" cy="254431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2180" y="3814571"/>
              <a:ext cx="6509004" cy="23195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05830" y="3808221"/>
              <a:ext cx="6522084" cy="2332355"/>
            </a:xfrm>
            <a:custGeom>
              <a:avLst/>
              <a:gdLst/>
              <a:ahLst/>
              <a:cxnLst/>
              <a:rect l="l" t="t" r="r" b="b"/>
              <a:pathLst>
                <a:path w="6522084" h="2332354">
                  <a:moveTo>
                    <a:pt x="0" y="2332228"/>
                  </a:moveTo>
                  <a:lnTo>
                    <a:pt x="6521704" y="2332228"/>
                  </a:lnTo>
                  <a:lnTo>
                    <a:pt x="6521704" y="0"/>
                  </a:lnTo>
                  <a:lnTo>
                    <a:pt x="0" y="0"/>
                  </a:lnTo>
                  <a:lnTo>
                    <a:pt x="0" y="2332228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62660" y="2793238"/>
            <a:ext cx="2969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8714" y="3158997"/>
            <a:ext cx="3992879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2660" y="5353634"/>
            <a:ext cx="4593590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1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dirty="0"/>
              <a:t>Tablo</a:t>
            </a:r>
            <a:r>
              <a:rPr sz="4600" spc="-140" dirty="0"/>
              <a:t> </a:t>
            </a:r>
            <a:r>
              <a:rPr sz="4600" dirty="0"/>
              <a:t>Listesi</a:t>
            </a:r>
            <a:r>
              <a:rPr sz="4600" spc="-125" dirty="0"/>
              <a:t> </a:t>
            </a:r>
            <a:r>
              <a:rPr sz="4600" spc="-10" dirty="0"/>
              <a:t>Sayfası</a:t>
            </a:r>
            <a:endParaRPr sz="4600"/>
          </a:p>
        </p:txBody>
      </p:sp>
      <p:grpSp>
        <p:nvGrpSpPr>
          <p:cNvPr id="15" name="object 15"/>
          <p:cNvGrpSpPr/>
          <p:nvPr/>
        </p:nvGrpSpPr>
        <p:grpSpPr>
          <a:xfrm>
            <a:off x="5352288" y="4216146"/>
            <a:ext cx="6646545" cy="4913630"/>
            <a:chOff x="5352288" y="4216146"/>
            <a:chExt cx="6646545" cy="4913630"/>
          </a:xfrm>
        </p:grpSpPr>
        <p:sp>
          <p:nvSpPr>
            <p:cNvPr id="16" name="object 16"/>
            <p:cNvSpPr/>
            <p:nvPr/>
          </p:nvSpPr>
          <p:spPr>
            <a:xfrm>
              <a:off x="10231501" y="4216145"/>
              <a:ext cx="1767839" cy="1073150"/>
            </a:xfrm>
            <a:custGeom>
              <a:avLst/>
              <a:gdLst/>
              <a:ahLst/>
              <a:cxnLst/>
              <a:rect l="l" t="t" r="r" b="b"/>
              <a:pathLst>
                <a:path w="1767840" h="1073150">
                  <a:moveTo>
                    <a:pt x="77470" y="76327"/>
                  </a:moveTo>
                  <a:lnTo>
                    <a:pt x="71081" y="63500"/>
                  </a:lnTo>
                  <a:lnTo>
                    <a:pt x="39497" y="0"/>
                  </a:lnTo>
                  <a:lnTo>
                    <a:pt x="1270" y="76073"/>
                  </a:lnTo>
                  <a:lnTo>
                    <a:pt x="26631" y="76161"/>
                  </a:lnTo>
                  <a:lnTo>
                    <a:pt x="25425" y="562317"/>
                  </a:lnTo>
                  <a:lnTo>
                    <a:pt x="0" y="562229"/>
                  </a:lnTo>
                  <a:lnTo>
                    <a:pt x="37973" y="638556"/>
                  </a:lnTo>
                  <a:lnTo>
                    <a:pt x="69875" y="575056"/>
                  </a:lnTo>
                  <a:lnTo>
                    <a:pt x="76200" y="562483"/>
                  </a:lnTo>
                  <a:lnTo>
                    <a:pt x="50825" y="562406"/>
                  </a:lnTo>
                  <a:lnTo>
                    <a:pt x="52031" y="76250"/>
                  </a:lnTo>
                  <a:lnTo>
                    <a:pt x="77470" y="76327"/>
                  </a:lnTo>
                  <a:close/>
                </a:path>
                <a:path w="1767840" h="1073150">
                  <a:moveTo>
                    <a:pt x="1767332" y="791083"/>
                  </a:moveTo>
                  <a:lnTo>
                    <a:pt x="1760982" y="778256"/>
                  </a:lnTo>
                  <a:lnTo>
                    <a:pt x="1729613" y="714756"/>
                  </a:lnTo>
                  <a:lnTo>
                    <a:pt x="1691132" y="790829"/>
                  </a:lnTo>
                  <a:lnTo>
                    <a:pt x="1716595" y="790917"/>
                  </a:lnTo>
                  <a:lnTo>
                    <a:pt x="1715693" y="996657"/>
                  </a:lnTo>
                  <a:lnTo>
                    <a:pt x="1690370" y="996569"/>
                  </a:lnTo>
                  <a:lnTo>
                    <a:pt x="1728089" y="1072896"/>
                  </a:lnTo>
                  <a:lnTo>
                    <a:pt x="1760207" y="1009396"/>
                  </a:lnTo>
                  <a:lnTo>
                    <a:pt x="1766570" y="996823"/>
                  </a:lnTo>
                  <a:lnTo>
                    <a:pt x="1741093" y="996746"/>
                  </a:lnTo>
                  <a:lnTo>
                    <a:pt x="1741995" y="791006"/>
                  </a:lnTo>
                  <a:lnTo>
                    <a:pt x="1767332" y="791083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52288" y="6359639"/>
              <a:ext cx="5368290" cy="276987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96484" y="6403848"/>
              <a:ext cx="5143500" cy="254507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390134" y="6397498"/>
              <a:ext cx="5156200" cy="2557780"/>
            </a:xfrm>
            <a:custGeom>
              <a:avLst/>
              <a:gdLst/>
              <a:ahLst/>
              <a:cxnLst/>
              <a:rect l="l" t="t" r="r" b="b"/>
              <a:pathLst>
                <a:path w="5156200" h="2557779">
                  <a:moveTo>
                    <a:pt x="0" y="2557779"/>
                  </a:moveTo>
                  <a:lnTo>
                    <a:pt x="5156200" y="2557779"/>
                  </a:lnTo>
                  <a:lnTo>
                    <a:pt x="5156200" y="0"/>
                  </a:lnTo>
                  <a:lnTo>
                    <a:pt x="0" y="0"/>
                  </a:lnTo>
                  <a:lnTo>
                    <a:pt x="0" y="2557779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3552" y="6646291"/>
              <a:ext cx="1102105" cy="5281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28711" y="6728206"/>
              <a:ext cx="1161542" cy="4902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29727" y="7203948"/>
              <a:ext cx="181355" cy="55016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94904" y="7203948"/>
              <a:ext cx="222503" cy="55016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0386314" y="4362957"/>
            <a:ext cx="8591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74221" y="4945760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0,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38168" y="1287766"/>
            <a:ext cx="5876290" cy="8249284"/>
            <a:chOff x="6838168" y="1287766"/>
            <a:chExt cx="5876290" cy="82492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8168" y="1287766"/>
              <a:ext cx="5875820" cy="82486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8668" y="1318259"/>
              <a:ext cx="5678043" cy="80375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62318" y="1311909"/>
              <a:ext cx="5691505" cy="8050530"/>
            </a:xfrm>
            <a:custGeom>
              <a:avLst/>
              <a:gdLst/>
              <a:ahLst/>
              <a:cxnLst/>
              <a:rect l="l" t="t" r="r" b="b"/>
              <a:pathLst>
                <a:path w="5691505" h="8050530">
                  <a:moveTo>
                    <a:pt x="0" y="8050276"/>
                  </a:moveTo>
                  <a:lnTo>
                    <a:pt x="5691124" y="8050276"/>
                  </a:lnTo>
                  <a:lnTo>
                    <a:pt x="5691124" y="0"/>
                  </a:lnTo>
                  <a:lnTo>
                    <a:pt x="0" y="0"/>
                  </a:lnTo>
                  <a:lnTo>
                    <a:pt x="0" y="805027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62660" y="2793238"/>
            <a:ext cx="2969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2660" y="3158997"/>
            <a:ext cx="466725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Kalın</a:t>
            </a:r>
            <a:endParaRPr sz="24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2660" y="4988178"/>
            <a:ext cx="2869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2660" y="5353634"/>
            <a:ext cx="38061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buFont typeface="Arial MT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2660" y="6817232"/>
            <a:ext cx="4324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listesi,</a:t>
            </a:r>
            <a:r>
              <a:rPr sz="2400" spc="-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iki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stilde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yazılabilir.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00" dirty="0"/>
              <a:t>Tablo</a:t>
            </a:r>
            <a:r>
              <a:rPr sz="4600" spc="-140" dirty="0"/>
              <a:t> </a:t>
            </a:r>
            <a:r>
              <a:rPr sz="4600" dirty="0"/>
              <a:t>Listesi</a:t>
            </a:r>
            <a:r>
              <a:rPr sz="4600" spc="-125" dirty="0"/>
              <a:t> </a:t>
            </a:r>
            <a:r>
              <a:rPr sz="4600" spc="-10" dirty="0"/>
              <a:t>Sayfası</a:t>
            </a:r>
            <a:endParaRPr sz="4600"/>
          </a:p>
        </p:txBody>
      </p:sp>
      <p:sp>
        <p:nvSpPr>
          <p:cNvPr id="14" name="object 14"/>
          <p:cNvSpPr txBox="1"/>
          <p:nvPr/>
        </p:nvSpPr>
        <p:spPr>
          <a:xfrm>
            <a:off x="6896989" y="6253988"/>
            <a:ext cx="927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2. </a:t>
            </a:r>
            <a:r>
              <a:rPr sz="2400" b="1" spc="-10" dirty="0">
                <a:solidFill>
                  <a:srgbClr val="00AFEF"/>
                </a:solidFill>
                <a:latin typeface="Arial"/>
                <a:cs typeface="Arial"/>
              </a:rPr>
              <a:t>Stil: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409944" y="3663696"/>
            <a:ext cx="6594475" cy="5623560"/>
            <a:chOff x="6409944" y="3663696"/>
            <a:chExt cx="6594475" cy="562356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9944" y="3663696"/>
              <a:ext cx="6594348" cy="25443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4140" y="3707892"/>
              <a:ext cx="6414516" cy="231952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447790" y="3701542"/>
              <a:ext cx="6427470" cy="2332355"/>
            </a:xfrm>
            <a:custGeom>
              <a:avLst/>
              <a:gdLst/>
              <a:ahLst/>
              <a:cxnLst/>
              <a:rect l="l" t="t" r="r" b="b"/>
              <a:pathLst>
                <a:path w="6427470" h="2332354">
                  <a:moveTo>
                    <a:pt x="0" y="2332228"/>
                  </a:moveTo>
                  <a:lnTo>
                    <a:pt x="6427216" y="2332228"/>
                  </a:lnTo>
                  <a:lnTo>
                    <a:pt x="6427216" y="0"/>
                  </a:lnTo>
                  <a:lnTo>
                    <a:pt x="0" y="0"/>
                  </a:lnTo>
                  <a:lnTo>
                    <a:pt x="0" y="2332228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4140" y="6731508"/>
              <a:ext cx="6550152" cy="255574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956425" y="3218129"/>
            <a:ext cx="9277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1.</a:t>
            </a:r>
            <a:r>
              <a:rPr sz="2400" b="1" spc="-10" dirty="0">
                <a:solidFill>
                  <a:srgbClr val="00AFEF"/>
                </a:solidFill>
                <a:latin typeface="Arial"/>
                <a:cs typeface="Arial"/>
              </a:rPr>
              <a:t> Stil: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4000" y="1407481"/>
            <a:ext cx="11645392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</a:rPr>
              <a:t>Şekil</a:t>
            </a:r>
            <a:r>
              <a:rPr spc="-13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Listesi</a:t>
            </a:r>
            <a:r>
              <a:rPr spc="-11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Sayfası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62660" y="2793238"/>
            <a:ext cx="4678680" cy="407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Şekil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6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65"/>
              </a:spcBef>
              <a:buClr>
                <a:srgbClr val="003876"/>
              </a:buClr>
              <a:buFont typeface="Microsoft Sans Serif"/>
              <a:buChar char="•"/>
            </a:pP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Şekil</a:t>
            </a:r>
            <a:r>
              <a:rPr sz="24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80379" y="1377216"/>
            <a:ext cx="5656580" cy="7912100"/>
            <a:chOff x="6880379" y="1377216"/>
            <a:chExt cx="5656580" cy="79121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0379" y="1377216"/>
              <a:ext cx="5656525" cy="791204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663683" y="8417052"/>
              <a:ext cx="262255" cy="193675"/>
            </a:xfrm>
            <a:custGeom>
              <a:avLst/>
              <a:gdLst/>
              <a:ahLst/>
              <a:cxnLst/>
              <a:rect l="l" t="t" r="r" b="b"/>
              <a:pathLst>
                <a:path w="262254" h="193675">
                  <a:moveTo>
                    <a:pt x="262127" y="0"/>
                  </a:moveTo>
                  <a:lnTo>
                    <a:pt x="0" y="0"/>
                  </a:lnTo>
                  <a:lnTo>
                    <a:pt x="0" y="193548"/>
                  </a:lnTo>
                  <a:lnTo>
                    <a:pt x="262127" y="193548"/>
                  </a:lnTo>
                  <a:lnTo>
                    <a:pt x="262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42423" y="8431479"/>
            <a:ext cx="1092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ix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6188" y="1377216"/>
            <a:ext cx="6461125" cy="7912100"/>
            <a:chOff x="6076188" y="1377216"/>
            <a:chExt cx="6461125" cy="79121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80379" y="1377216"/>
              <a:ext cx="5656525" cy="79120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6188" y="3817620"/>
              <a:ext cx="6441186" cy="22547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0384" y="3861816"/>
              <a:ext cx="6216396" cy="20299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26199" y="4217669"/>
              <a:ext cx="3329940" cy="962025"/>
            </a:xfrm>
            <a:custGeom>
              <a:avLst/>
              <a:gdLst/>
              <a:ahLst/>
              <a:cxnLst/>
              <a:rect l="l" t="t" r="r" b="b"/>
              <a:pathLst>
                <a:path w="3329940" h="962025">
                  <a:moveTo>
                    <a:pt x="76962" y="679831"/>
                  </a:moveTo>
                  <a:lnTo>
                    <a:pt x="70612" y="667004"/>
                  </a:lnTo>
                  <a:lnTo>
                    <a:pt x="39243" y="603504"/>
                  </a:lnTo>
                  <a:lnTo>
                    <a:pt x="762" y="679577"/>
                  </a:lnTo>
                  <a:lnTo>
                    <a:pt x="26225" y="679665"/>
                  </a:lnTo>
                  <a:lnTo>
                    <a:pt x="25323" y="885405"/>
                  </a:lnTo>
                  <a:lnTo>
                    <a:pt x="0" y="885317"/>
                  </a:lnTo>
                  <a:lnTo>
                    <a:pt x="37719" y="961644"/>
                  </a:lnTo>
                  <a:lnTo>
                    <a:pt x="69837" y="898144"/>
                  </a:lnTo>
                  <a:lnTo>
                    <a:pt x="76200" y="885571"/>
                  </a:lnTo>
                  <a:lnTo>
                    <a:pt x="50723" y="885494"/>
                  </a:lnTo>
                  <a:lnTo>
                    <a:pt x="51625" y="679754"/>
                  </a:lnTo>
                  <a:lnTo>
                    <a:pt x="76962" y="679831"/>
                  </a:lnTo>
                  <a:close/>
                </a:path>
                <a:path w="3329940" h="962025">
                  <a:moveTo>
                    <a:pt x="3329432" y="76327"/>
                  </a:moveTo>
                  <a:lnTo>
                    <a:pt x="3323044" y="63500"/>
                  </a:lnTo>
                  <a:lnTo>
                    <a:pt x="3291459" y="0"/>
                  </a:lnTo>
                  <a:lnTo>
                    <a:pt x="3253232" y="76073"/>
                  </a:lnTo>
                  <a:lnTo>
                    <a:pt x="3278594" y="76161"/>
                  </a:lnTo>
                  <a:lnTo>
                    <a:pt x="3277387" y="562317"/>
                  </a:lnTo>
                  <a:lnTo>
                    <a:pt x="3251962" y="562229"/>
                  </a:lnTo>
                  <a:lnTo>
                    <a:pt x="3289935" y="638556"/>
                  </a:lnTo>
                  <a:lnTo>
                    <a:pt x="3321837" y="575056"/>
                  </a:lnTo>
                  <a:lnTo>
                    <a:pt x="3328162" y="562483"/>
                  </a:lnTo>
                  <a:lnTo>
                    <a:pt x="3302787" y="562406"/>
                  </a:lnTo>
                  <a:lnTo>
                    <a:pt x="3303994" y="76250"/>
                  </a:lnTo>
                  <a:lnTo>
                    <a:pt x="3329432" y="7632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93294" y="1370903"/>
            <a:ext cx="10728960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</a:rPr>
              <a:t>Şekil</a:t>
            </a:r>
            <a:r>
              <a:rPr b="1" spc="-135" dirty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Listesi</a:t>
            </a:r>
            <a:r>
              <a:rPr b="1" spc="-110" dirty="0">
                <a:solidFill>
                  <a:srgbClr val="FF0000"/>
                </a:solidFill>
              </a:rPr>
              <a:t> </a:t>
            </a:r>
            <a:r>
              <a:rPr b="1" spc="-10" dirty="0">
                <a:solidFill>
                  <a:srgbClr val="FF0000"/>
                </a:solidFill>
              </a:rPr>
              <a:t>Sayfası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62660" y="2756661"/>
            <a:ext cx="467868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Şekil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6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ts val="2735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48714" y="3415029"/>
            <a:ext cx="1163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8714" y="3743909"/>
            <a:ext cx="27044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8714" y="4073778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8714" y="4402963"/>
            <a:ext cx="19615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2660" y="5061330"/>
            <a:ext cx="2767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Şekil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Listesi</a:t>
            </a:r>
            <a:r>
              <a:rPr sz="2400" b="1" spc="-6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48714" y="5390210"/>
            <a:ext cx="39090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48714" y="5719953"/>
            <a:ext cx="2705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48714" y="6049136"/>
            <a:ext cx="4224020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300"/>
              </a:spcBef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Şekil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listesi,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iki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stilde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yazılabilir.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14034" y="3855465"/>
            <a:ext cx="6229350" cy="2042795"/>
          </a:xfrm>
          <a:prstGeom prst="rect">
            <a:avLst/>
          </a:prstGeom>
          <a:ln w="12700">
            <a:solidFill>
              <a:srgbClr val="003876"/>
            </a:solidFill>
          </a:ln>
        </p:spPr>
        <p:txBody>
          <a:bodyPr vert="horz" wrap="square" lIns="0" tIns="2292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805"/>
              </a:spcBef>
            </a:pPr>
            <a:endParaRPr sz="2000">
              <a:latin typeface="Times New Roman"/>
              <a:cs typeface="Times New Roman"/>
            </a:endParaRPr>
          </a:p>
          <a:p>
            <a:pPr marR="1156970" algn="r">
              <a:lnSpc>
                <a:spcPct val="100000"/>
              </a:lnSpc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  <a:p>
            <a:pPr marL="64135">
              <a:lnSpc>
                <a:spcPct val="100000"/>
              </a:lnSpc>
              <a:spcBef>
                <a:spcPts val="132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0,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068567" y="6714731"/>
            <a:ext cx="6456680" cy="2369185"/>
            <a:chOff x="6068567" y="6714731"/>
            <a:chExt cx="6456680" cy="236918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68567" y="6714731"/>
              <a:ext cx="6456426" cy="236905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2763" y="6758939"/>
              <a:ext cx="6231636" cy="214426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106413" y="6752589"/>
              <a:ext cx="6244590" cy="2157095"/>
            </a:xfrm>
            <a:custGeom>
              <a:avLst/>
              <a:gdLst/>
              <a:ahLst/>
              <a:cxnLst/>
              <a:rect l="l" t="t" r="r" b="b"/>
              <a:pathLst>
                <a:path w="6244590" h="2157095">
                  <a:moveTo>
                    <a:pt x="0" y="2156967"/>
                  </a:moveTo>
                  <a:lnTo>
                    <a:pt x="6244336" y="2156967"/>
                  </a:lnTo>
                  <a:lnTo>
                    <a:pt x="6244336" y="0"/>
                  </a:lnTo>
                  <a:lnTo>
                    <a:pt x="0" y="0"/>
                  </a:lnTo>
                  <a:lnTo>
                    <a:pt x="0" y="2156967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883400" y="6278626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2. </a:t>
            </a:r>
            <a:r>
              <a:rPr sz="2400" b="1" spc="-10" dirty="0">
                <a:solidFill>
                  <a:srgbClr val="0099FF"/>
                </a:solidFill>
                <a:latin typeface="Arial"/>
                <a:cs typeface="Arial"/>
              </a:rPr>
              <a:t>Stil: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83400" y="3457143"/>
            <a:ext cx="9404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1.</a:t>
            </a:r>
            <a:r>
              <a:rPr sz="2400" b="1" spc="-10" dirty="0">
                <a:solidFill>
                  <a:srgbClr val="0099FF"/>
                </a:solidFill>
                <a:latin typeface="Arial"/>
                <a:cs typeface="Arial"/>
              </a:rPr>
              <a:t> Stil: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309231" y="2481072"/>
            <a:ext cx="77470" cy="614680"/>
          </a:xfrm>
          <a:custGeom>
            <a:avLst/>
            <a:gdLst/>
            <a:ahLst/>
            <a:cxnLst/>
            <a:rect l="l" t="t" r="r" b="b"/>
            <a:pathLst>
              <a:path w="77470" h="614680">
                <a:moveTo>
                  <a:pt x="32986" y="537992"/>
                </a:moveTo>
                <a:lnTo>
                  <a:pt x="1143" y="538099"/>
                </a:lnTo>
                <a:lnTo>
                  <a:pt x="39497" y="614172"/>
                </a:lnTo>
                <a:lnTo>
                  <a:pt x="70982" y="550672"/>
                </a:lnTo>
                <a:lnTo>
                  <a:pt x="33020" y="550672"/>
                </a:lnTo>
                <a:lnTo>
                  <a:pt x="32986" y="537992"/>
                </a:lnTo>
                <a:close/>
              </a:path>
              <a:path w="77470" h="614680">
                <a:moveTo>
                  <a:pt x="45686" y="537950"/>
                </a:moveTo>
                <a:lnTo>
                  <a:pt x="32986" y="537992"/>
                </a:lnTo>
                <a:lnTo>
                  <a:pt x="33020" y="550672"/>
                </a:lnTo>
                <a:lnTo>
                  <a:pt x="45720" y="550672"/>
                </a:lnTo>
                <a:lnTo>
                  <a:pt x="45686" y="537950"/>
                </a:lnTo>
                <a:close/>
              </a:path>
              <a:path w="77470" h="614680">
                <a:moveTo>
                  <a:pt x="77343" y="537845"/>
                </a:moveTo>
                <a:lnTo>
                  <a:pt x="45686" y="537950"/>
                </a:lnTo>
                <a:lnTo>
                  <a:pt x="45720" y="550672"/>
                </a:lnTo>
                <a:lnTo>
                  <a:pt x="70982" y="550672"/>
                </a:lnTo>
                <a:lnTo>
                  <a:pt x="77343" y="537845"/>
                </a:lnTo>
                <a:close/>
              </a:path>
              <a:path w="77470" h="614680">
                <a:moveTo>
                  <a:pt x="44483" y="76178"/>
                </a:moveTo>
                <a:lnTo>
                  <a:pt x="31783" y="76221"/>
                </a:lnTo>
                <a:lnTo>
                  <a:pt x="32986" y="537992"/>
                </a:lnTo>
                <a:lnTo>
                  <a:pt x="45686" y="537950"/>
                </a:lnTo>
                <a:lnTo>
                  <a:pt x="44483" y="76178"/>
                </a:lnTo>
                <a:close/>
              </a:path>
              <a:path w="77470" h="614680">
                <a:moveTo>
                  <a:pt x="37973" y="0"/>
                </a:moveTo>
                <a:lnTo>
                  <a:pt x="0" y="76326"/>
                </a:lnTo>
                <a:lnTo>
                  <a:pt x="31783" y="76221"/>
                </a:lnTo>
                <a:lnTo>
                  <a:pt x="31750" y="63500"/>
                </a:lnTo>
                <a:lnTo>
                  <a:pt x="69882" y="63500"/>
                </a:lnTo>
                <a:lnTo>
                  <a:pt x="37973" y="0"/>
                </a:lnTo>
                <a:close/>
              </a:path>
              <a:path w="77470" h="614680">
                <a:moveTo>
                  <a:pt x="44450" y="63500"/>
                </a:moveTo>
                <a:lnTo>
                  <a:pt x="31750" y="63500"/>
                </a:lnTo>
                <a:lnTo>
                  <a:pt x="31783" y="76221"/>
                </a:lnTo>
                <a:lnTo>
                  <a:pt x="44483" y="76178"/>
                </a:lnTo>
                <a:lnTo>
                  <a:pt x="44450" y="63500"/>
                </a:lnTo>
                <a:close/>
              </a:path>
              <a:path w="77470" h="614680">
                <a:moveTo>
                  <a:pt x="69882" y="63500"/>
                </a:moveTo>
                <a:lnTo>
                  <a:pt x="44450" y="63500"/>
                </a:lnTo>
                <a:lnTo>
                  <a:pt x="44483" y="76178"/>
                </a:lnTo>
                <a:lnTo>
                  <a:pt x="76200" y="76073"/>
                </a:lnTo>
                <a:lnTo>
                  <a:pt x="69882" y="6350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7079" y="3387852"/>
            <a:ext cx="77470" cy="995680"/>
          </a:xfrm>
          <a:custGeom>
            <a:avLst/>
            <a:gdLst/>
            <a:ahLst/>
            <a:cxnLst/>
            <a:rect l="l" t="t" r="r" b="b"/>
            <a:pathLst>
              <a:path w="77470" h="995679">
                <a:moveTo>
                  <a:pt x="33001" y="918972"/>
                </a:moveTo>
                <a:lnTo>
                  <a:pt x="1270" y="918972"/>
                </a:lnTo>
                <a:lnTo>
                  <a:pt x="39497" y="995172"/>
                </a:lnTo>
                <a:lnTo>
                  <a:pt x="71141" y="931672"/>
                </a:lnTo>
                <a:lnTo>
                  <a:pt x="33020" y="931672"/>
                </a:lnTo>
                <a:lnTo>
                  <a:pt x="33001" y="918972"/>
                </a:lnTo>
                <a:close/>
              </a:path>
              <a:path w="77470" h="995679">
                <a:moveTo>
                  <a:pt x="44450" y="63500"/>
                </a:moveTo>
                <a:lnTo>
                  <a:pt x="31750" y="63500"/>
                </a:lnTo>
                <a:lnTo>
                  <a:pt x="33020" y="931672"/>
                </a:lnTo>
                <a:lnTo>
                  <a:pt x="45720" y="931672"/>
                </a:lnTo>
                <a:lnTo>
                  <a:pt x="44450" y="63500"/>
                </a:lnTo>
                <a:close/>
              </a:path>
              <a:path w="77470" h="995679">
                <a:moveTo>
                  <a:pt x="77470" y="918972"/>
                </a:moveTo>
                <a:lnTo>
                  <a:pt x="45701" y="918972"/>
                </a:lnTo>
                <a:lnTo>
                  <a:pt x="45720" y="931672"/>
                </a:lnTo>
                <a:lnTo>
                  <a:pt x="71141" y="931672"/>
                </a:lnTo>
                <a:lnTo>
                  <a:pt x="77470" y="918972"/>
                </a:lnTo>
                <a:close/>
              </a:path>
              <a:path w="77470" h="995679">
                <a:moveTo>
                  <a:pt x="37973" y="0"/>
                </a:moveTo>
                <a:lnTo>
                  <a:pt x="0" y="76200"/>
                </a:lnTo>
                <a:lnTo>
                  <a:pt x="31768" y="76200"/>
                </a:lnTo>
                <a:lnTo>
                  <a:pt x="31750" y="63500"/>
                </a:lnTo>
                <a:lnTo>
                  <a:pt x="69828" y="63500"/>
                </a:lnTo>
                <a:lnTo>
                  <a:pt x="37973" y="0"/>
                </a:lnTo>
                <a:close/>
              </a:path>
              <a:path w="77470" h="995679">
                <a:moveTo>
                  <a:pt x="69828" y="63500"/>
                </a:moveTo>
                <a:lnTo>
                  <a:pt x="44450" y="63500"/>
                </a:lnTo>
                <a:lnTo>
                  <a:pt x="44468" y="76200"/>
                </a:lnTo>
                <a:lnTo>
                  <a:pt x="76200" y="76200"/>
                </a:lnTo>
                <a:lnTo>
                  <a:pt x="69828" y="6350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77327" y="4876800"/>
            <a:ext cx="77470" cy="614680"/>
          </a:xfrm>
          <a:custGeom>
            <a:avLst/>
            <a:gdLst/>
            <a:ahLst/>
            <a:cxnLst/>
            <a:rect l="l" t="t" r="r" b="b"/>
            <a:pathLst>
              <a:path w="77470" h="614679">
                <a:moveTo>
                  <a:pt x="32986" y="537992"/>
                </a:moveTo>
                <a:lnTo>
                  <a:pt x="1143" y="538099"/>
                </a:lnTo>
                <a:lnTo>
                  <a:pt x="39497" y="614172"/>
                </a:lnTo>
                <a:lnTo>
                  <a:pt x="70982" y="550672"/>
                </a:lnTo>
                <a:lnTo>
                  <a:pt x="33020" y="550672"/>
                </a:lnTo>
                <a:lnTo>
                  <a:pt x="32986" y="537992"/>
                </a:lnTo>
                <a:close/>
              </a:path>
              <a:path w="77470" h="614679">
                <a:moveTo>
                  <a:pt x="45686" y="537950"/>
                </a:moveTo>
                <a:lnTo>
                  <a:pt x="32986" y="537992"/>
                </a:lnTo>
                <a:lnTo>
                  <a:pt x="33020" y="550672"/>
                </a:lnTo>
                <a:lnTo>
                  <a:pt x="45720" y="550672"/>
                </a:lnTo>
                <a:lnTo>
                  <a:pt x="45686" y="537950"/>
                </a:lnTo>
                <a:close/>
              </a:path>
              <a:path w="77470" h="614679">
                <a:moveTo>
                  <a:pt x="77343" y="537845"/>
                </a:moveTo>
                <a:lnTo>
                  <a:pt x="45686" y="537950"/>
                </a:lnTo>
                <a:lnTo>
                  <a:pt x="45720" y="550672"/>
                </a:lnTo>
                <a:lnTo>
                  <a:pt x="70982" y="550672"/>
                </a:lnTo>
                <a:lnTo>
                  <a:pt x="77343" y="537845"/>
                </a:lnTo>
                <a:close/>
              </a:path>
              <a:path w="77470" h="614679">
                <a:moveTo>
                  <a:pt x="44483" y="76178"/>
                </a:moveTo>
                <a:lnTo>
                  <a:pt x="31783" y="76221"/>
                </a:lnTo>
                <a:lnTo>
                  <a:pt x="32986" y="537992"/>
                </a:lnTo>
                <a:lnTo>
                  <a:pt x="45686" y="537950"/>
                </a:lnTo>
                <a:lnTo>
                  <a:pt x="44483" y="76178"/>
                </a:lnTo>
                <a:close/>
              </a:path>
              <a:path w="77470" h="614679">
                <a:moveTo>
                  <a:pt x="37973" y="0"/>
                </a:moveTo>
                <a:lnTo>
                  <a:pt x="0" y="76326"/>
                </a:lnTo>
                <a:lnTo>
                  <a:pt x="31783" y="76221"/>
                </a:lnTo>
                <a:lnTo>
                  <a:pt x="31750" y="63500"/>
                </a:lnTo>
                <a:lnTo>
                  <a:pt x="69882" y="63500"/>
                </a:lnTo>
                <a:lnTo>
                  <a:pt x="37973" y="0"/>
                </a:lnTo>
                <a:close/>
              </a:path>
              <a:path w="77470" h="614679">
                <a:moveTo>
                  <a:pt x="44450" y="63500"/>
                </a:moveTo>
                <a:lnTo>
                  <a:pt x="31750" y="63500"/>
                </a:lnTo>
                <a:lnTo>
                  <a:pt x="31783" y="76221"/>
                </a:lnTo>
                <a:lnTo>
                  <a:pt x="44483" y="76178"/>
                </a:lnTo>
                <a:lnTo>
                  <a:pt x="44450" y="63500"/>
                </a:lnTo>
                <a:close/>
              </a:path>
              <a:path w="77470" h="614679">
                <a:moveTo>
                  <a:pt x="69882" y="63500"/>
                </a:moveTo>
                <a:lnTo>
                  <a:pt x="44450" y="63500"/>
                </a:lnTo>
                <a:lnTo>
                  <a:pt x="44483" y="76178"/>
                </a:lnTo>
                <a:lnTo>
                  <a:pt x="76200" y="76073"/>
                </a:lnTo>
                <a:lnTo>
                  <a:pt x="69882" y="6350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460995" y="2606802"/>
            <a:ext cx="1040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400" b="1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71433" y="5016500"/>
            <a:ext cx="1040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400" b="1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91373" y="3523234"/>
            <a:ext cx="1040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48,</a:t>
            </a:r>
            <a:r>
              <a:rPr sz="2400" b="1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29625" y="7335011"/>
            <a:ext cx="77470" cy="306705"/>
          </a:xfrm>
          <a:custGeom>
            <a:avLst/>
            <a:gdLst/>
            <a:ahLst/>
            <a:cxnLst/>
            <a:rect l="l" t="t" r="r" b="b"/>
            <a:pathLst>
              <a:path w="77470" h="306704">
                <a:moveTo>
                  <a:pt x="32448" y="230092"/>
                </a:moveTo>
                <a:lnTo>
                  <a:pt x="761" y="230251"/>
                </a:lnTo>
                <a:lnTo>
                  <a:pt x="39243" y="306324"/>
                </a:lnTo>
                <a:lnTo>
                  <a:pt x="70571" y="242824"/>
                </a:lnTo>
                <a:lnTo>
                  <a:pt x="32511" y="242824"/>
                </a:lnTo>
                <a:lnTo>
                  <a:pt x="32448" y="230092"/>
                </a:lnTo>
                <a:close/>
              </a:path>
              <a:path w="77470" h="306704">
                <a:moveTo>
                  <a:pt x="45148" y="230029"/>
                </a:moveTo>
                <a:lnTo>
                  <a:pt x="32448" y="230092"/>
                </a:lnTo>
                <a:lnTo>
                  <a:pt x="32511" y="242824"/>
                </a:lnTo>
                <a:lnTo>
                  <a:pt x="45211" y="242824"/>
                </a:lnTo>
                <a:lnTo>
                  <a:pt x="45148" y="230029"/>
                </a:lnTo>
                <a:close/>
              </a:path>
              <a:path w="77470" h="306704">
                <a:moveTo>
                  <a:pt x="76961" y="229870"/>
                </a:moveTo>
                <a:lnTo>
                  <a:pt x="45148" y="230029"/>
                </a:lnTo>
                <a:lnTo>
                  <a:pt x="45211" y="242824"/>
                </a:lnTo>
                <a:lnTo>
                  <a:pt x="70571" y="242824"/>
                </a:lnTo>
                <a:lnTo>
                  <a:pt x="76961" y="229870"/>
                </a:lnTo>
                <a:close/>
              </a:path>
              <a:path w="77470" h="306704">
                <a:moveTo>
                  <a:pt x="44385" y="76105"/>
                </a:moveTo>
                <a:lnTo>
                  <a:pt x="31685" y="76168"/>
                </a:lnTo>
                <a:lnTo>
                  <a:pt x="32448" y="230092"/>
                </a:lnTo>
                <a:lnTo>
                  <a:pt x="45148" y="230029"/>
                </a:lnTo>
                <a:lnTo>
                  <a:pt x="44385" y="76105"/>
                </a:lnTo>
                <a:close/>
              </a:path>
              <a:path w="77470" h="306704">
                <a:moveTo>
                  <a:pt x="37719" y="0"/>
                </a:moveTo>
                <a:lnTo>
                  <a:pt x="0" y="76327"/>
                </a:lnTo>
                <a:lnTo>
                  <a:pt x="31685" y="76168"/>
                </a:lnTo>
                <a:lnTo>
                  <a:pt x="31623" y="63500"/>
                </a:lnTo>
                <a:lnTo>
                  <a:pt x="69893" y="63500"/>
                </a:lnTo>
                <a:lnTo>
                  <a:pt x="37719" y="0"/>
                </a:lnTo>
                <a:close/>
              </a:path>
              <a:path w="77470" h="306704">
                <a:moveTo>
                  <a:pt x="44323" y="63500"/>
                </a:moveTo>
                <a:lnTo>
                  <a:pt x="31623" y="63500"/>
                </a:lnTo>
                <a:lnTo>
                  <a:pt x="31685" y="76168"/>
                </a:lnTo>
                <a:lnTo>
                  <a:pt x="44385" y="76105"/>
                </a:lnTo>
                <a:lnTo>
                  <a:pt x="44323" y="63500"/>
                </a:lnTo>
                <a:close/>
              </a:path>
              <a:path w="77470" h="306704">
                <a:moveTo>
                  <a:pt x="69893" y="63500"/>
                </a:moveTo>
                <a:lnTo>
                  <a:pt x="44323" y="63500"/>
                </a:lnTo>
                <a:lnTo>
                  <a:pt x="44385" y="76105"/>
                </a:lnTo>
                <a:lnTo>
                  <a:pt x="76200" y="75946"/>
                </a:lnTo>
                <a:lnTo>
                  <a:pt x="69893" y="6350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613393" y="7277861"/>
            <a:ext cx="871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0,</a:t>
            </a:r>
            <a:r>
              <a:rPr sz="2400" b="1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1544" y="1396703"/>
            <a:ext cx="10728960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0000"/>
                </a:solidFill>
              </a:rPr>
              <a:t>Ana</a:t>
            </a:r>
            <a:r>
              <a:rPr b="1" spc="-110" dirty="0">
                <a:solidFill>
                  <a:srgbClr val="FF0000"/>
                </a:solidFill>
              </a:rPr>
              <a:t> </a:t>
            </a:r>
            <a:r>
              <a:rPr b="1" dirty="0">
                <a:solidFill>
                  <a:srgbClr val="FF0000"/>
                </a:solidFill>
              </a:rPr>
              <a:t>Metin</a:t>
            </a:r>
            <a:r>
              <a:rPr b="1" spc="-100" dirty="0">
                <a:solidFill>
                  <a:srgbClr val="FF0000"/>
                </a:solidFill>
              </a:rPr>
              <a:t> </a:t>
            </a:r>
            <a:r>
              <a:rPr b="1" spc="-10" dirty="0">
                <a:solidFill>
                  <a:srgbClr val="FF0000"/>
                </a:solidFill>
              </a:rPr>
              <a:t>Sayfaları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62660" y="2422017"/>
            <a:ext cx="154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876"/>
                </a:solidFill>
                <a:latin typeface="Arial"/>
                <a:cs typeface="Arial"/>
              </a:rPr>
              <a:t>Bölüm</a:t>
            </a:r>
            <a:r>
              <a:rPr sz="18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78025" y="2696336"/>
            <a:ext cx="3859529" cy="142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indent="-33464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1800" spc="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18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Bölüm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rakamla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yazılmalı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62660" y="4342638"/>
            <a:ext cx="119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876"/>
                </a:solidFill>
                <a:latin typeface="Arial"/>
                <a:cs typeface="Arial"/>
              </a:rPr>
              <a:t>Ana</a:t>
            </a:r>
            <a:r>
              <a:rPr sz="18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78025" y="4616958"/>
            <a:ext cx="4964430" cy="142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indent="-33464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1800" spc="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48</a:t>
            </a:r>
            <a:r>
              <a:rPr sz="18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Ana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başlıkların</a:t>
            </a:r>
            <a:r>
              <a:rPr sz="18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tamamı</a:t>
            </a:r>
            <a:r>
              <a:rPr sz="18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büyük</a:t>
            </a:r>
            <a:r>
              <a:rPr sz="18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harfle</a:t>
            </a:r>
            <a:r>
              <a:rPr sz="18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yazılmalı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2660" y="6263132"/>
            <a:ext cx="4099560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876"/>
                </a:solidFill>
                <a:latin typeface="Arial"/>
                <a:cs typeface="Arial"/>
              </a:rPr>
              <a:t>Alt</a:t>
            </a:r>
            <a:r>
              <a:rPr sz="18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Başlıklar</a:t>
            </a:r>
            <a:endParaRPr sz="1800">
              <a:latin typeface="Arial"/>
              <a:cs typeface="Arial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800">
              <a:latin typeface="Microsoft Sans Serif"/>
              <a:cs typeface="Microsoft Sans Serif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Sola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hizalanmış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62660" y="7634985"/>
            <a:ext cx="3451860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İçerik</a:t>
            </a:r>
            <a:endParaRPr sz="1800">
              <a:latin typeface="Arial"/>
              <a:cs typeface="Arial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1800">
              <a:latin typeface="Microsoft Sans Serif"/>
              <a:cs typeface="Microsoft Sans Serif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10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hizalı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9" y="1298447"/>
            <a:ext cx="5900928" cy="82616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660" y="2347036"/>
            <a:ext cx="11057255" cy="600964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698500" marR="5080" indent="-686435">
              <a:lnSpc>
                <a:spcPct val="90000"/>
              </a:lnSpc>
              <a:spcBef>
                <a:spcPts val="615"/>
              </a:spcBef>
              <a:buFont typeface="Arial MT"/>
              <a:buChar char="•"/>
              <a:tabLst>
                <a:tab pos="698500" algn="l"/>
              </a:tabLst>
            </a:pP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Lisansüstü</a:t>
            </a:r>
            <a:r>
              <a:rPr sz="4300" spc="-10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Eğitim,</a:t>
            </a:r>
            <a:r>
              <a:rPr sz="43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Öğretim</a:t>
            </a:r>
            <a:r>
              <a:rPr sz="43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ve</a:t>
            </a:r>
            <a:r>
              <a:rPr sz="4300" spc="-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Araştırma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Enstitüsü,</a:t>
            </a:r>
            <a:r>
              <a:rPr sz="4300" spc="-8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format</a:t>
            </a:r>
            <a:r>
              <a:rPr sz="43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kontrolü</a:t>
            </a:r>
            <a:r>
              <a:rPr sz="4300" spc="-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için</a:t>
            </a:r>
            <a:r>
              <a:rPr sz="4300" spc="-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tezlerin </a:t>
            </a:r>
            <a:r>
              <a:rPr sz="4300" dirty="0">
                <a:solidFill>
                  <a:srgbClr val="FF0000"/>
                </a:solidFill>
                <a:latin typeface="Microsoft Sans Serif"/>
                <a:cs typeface="Microsoft Sans Serif"/>
              </a:rPr>
              <a:t>sadece</a:t>
            </a:r>
            <a:r>
              <a:rPr sz="4300" spc="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4300" spc="65" dirty="0">
                <a:solidFill>
                  <a:srgbClr val="FF0000"/>
                </a:solidFill>
                <a:latin typeface="Microsoft Sans Serif"/>
                <a:cs typeface="Microsoft Sans Serif"/>
              </a:rPr>
              <a:t>basılı</a:t>
            </a:r>
            <a:r>
              <a:rPr sz="4300" spc="9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FF0000"/>
                </a:solidFill>
                <a:latin typeface="Microsoft Sans Serif"/>
                <a:cs typeface="Microsoft Sans Serif"/>
              </a:rPr>
              <a:t>kopyalarını</a:t>
            </a:r>
            <a:r>
              <a:rPr sz="4300" spc="1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FF0000"/>
                </a:solidFill>
                <a:latin typeface="Microsoft Sans Serif"/>
                <a:cs typeface="Microsoft Sans Serif"/>
              </a:rPr>
              <a:t>kabul</a:t>
            </a:r>
            <a:r>
              <a:rPr sz="4300" spc="7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etmektedir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.</a:t>
            </a:r>
            <a:endParaRPr sz="4300">
              <a:latin typeface="Microsoft Sans Serif"/>
              <a:cs typeface="Microsoft Sans Serif"/>
            </a:endParaRPr>
          </a:p>
          <a:p>
            <a:pPr marL="698500" marR="3130550" indent="-686435">
              <a:lnSpc>
                <a:spcPts val="4650"/>
              </a:lnSpc>
              <a:spcBef>
                <a:spcPts val="2460"/>
              </a:spcBef>
              <a:buFont typeface="Arial MT"/>
              <a:buChar char="•"/>
              <a:tabLst>
                <a:tab pos="698500" algn="l"/>
              </a:tabLst>
            </a:pP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Sayısal</a:t>
            </a:r>
            <a:r>
              <a:rPr sz="43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(dijital)</a:t>
            </a:r>
            <a:r>
              <a:rPr sz="43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kopyalar</a:t>
            </a:r>
            <a:r>
              <a:rPr sz="43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kabul edilmemektedir.</a:t>
            </a:r>
            <a:endParaRPr sz="4300">
              <a:latin typeface="Microsoft Sans Serif"/>
              <a:cs typeface="Microsoft Sans Serif"/>
            </a:endParaRPr>
          </a:p>
          <a:p>
            <a:pPr marL="698500" marR="430530" indent="-686435">
              <a:lnSpc>
                <a:spcPct val="90000"/>
              </a:lnSpc>
              <a:spcBef>
                <a:spcPts val="2330"/>
              </a:spcBef>
              <a:buFont typeface="Arial MT"/>
              <a:buChar char="•"/>
              <a:tabLst>
                <a:tab pos="698500" algn="l"/>
              </a:tabLst>
            </a:pP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Bunun</a:t>
            </a:r>
            <a:r>
              <a:rPr sz="43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nedeni,</a:t>
            </a:r>
            <a:r>
              <a:rPr sz="43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dijital</a:t>
            </a:r>
            <a:r>
              <a:rPr sz="43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kopyaların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baskılarının</a:t>
            </a:r>
            <a:r>
              <a:rPr sz="4300" spc="2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alınırken</a:t>
            </a:r>
            <a:r>
              <a:rPr sz="4300" spc="28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oluşabilecek</a:t>
            </a:r>
            <a:r>
              <a:rPr sz="4300" spc="2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format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bozulmalarının</a:t>
            </a:r>
            <a:r>
              <a:rPr sz="43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dijital</a:t>
            </a:r>
            <a:r>
              <a:rPr sz="4300" spc="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dirty="0">
                <a:solidFill>
                  <a:srgbClr val="003876"/>
                </a:solidFill>
                <a:latin typeface="Microsoft Sans Serif"/>
                <a:cs typeface="Microsoft Sans Serif"/>
              </a:rPr>
              <a:t>kopyadan</a:t>
            </a:r>
            <a:r>
              <a:rPr sz="43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43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kontrol edilememesidir.</a:t>
            </a:r>
            <a:endParaRPr sz="4300">
              <a:latin typeface="Microsoft Sans Serif"/>
              <a:cs typeface="Microsoft Sans Serif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7473695" y="2648374"/>
            <a:ext cx="4137660" cy="5012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55"/>
              </a:lnSpc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400" b="1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  <a:p>
            <a:pPr algn="r">
              <a:lnSpc>
                <a:spcPts val="3565"/>
              </a:lnSpc>
              <a:spcBef>
                <a:spcPts val="1280"/>
              </a:spcBef>
            </a:pPr>
            <a:r>
              <a:rPr sz="3400" spc="-10" dirty="0">
                <a:solidFill>
                  <a:srgbClr val="6F2F9F"/>
                </a:solidFill>
                <a:latin typeface="Microsoft Sans Serif"/>
                <a:cs typeface="Microsoft Sans Serif"/>
              </a:rPr>
              <a:t>Justify</a:t>
            </a:r>
            <a:endParaRPr sz="3400">
              <a:latin typeface="Microsoft Sans Serif"/>
              <a:cs typeface="Microsoft Sans Serif"/>
            </a:endParaRPr>
          </a:p>
          <a:p>
            <a:pPr marL="229870">
              <a:lnSpc>
                <a:spcPts val="2365"/>
              </a:lnSpc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48,</a:t>
            </a:r>
            <a:r>
              <a:rPr sz="2400" b="1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sz="2400">
              <a:latin typeface="Arial"/>
              <a:cs typeface="Arial"/>
            </a:endParaRPr>
          </a:p>
          <a:p>
            <a:pPr marL="709930">
              <a:lnSpc>
                <a:spcPct val="100000"/>
              </a:lnSpc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400" b="1" spc="-4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endParaRPr sz="2400">
              <a:latin typeface="Arial"/>
              <a:cs typeface="Arial"/>
            </a:endParaRPr>
          </a:p>
          <a:p>
            <a:pPr marL="1151890">
              <a:lnSpc>
                <a:spcPct val="100000"/>
              </a:lnSpc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0,</a:t>
            </a:r>
            <a:r>
              <a:rPr sz="2400" b="1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838171" y="1287776"/>
            <a:ext cx="5877560" cy="8241030"/>
            <a:chOff x="6838171" y="1287776"/>
            <a:chExt cx="5877560" cy="824103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38171" y="1287776"/>
              <a:ext cx="5877337" cy="82410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8667" y="1318260"/>
              <a:ext cx="5679948" cy="80299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62317" y="1311910"/>
              <a:ext cx="5692775" cy="8042909"/>
            </a:xfrm>
            <a:custGeom>
              <a:avLst/>
              <a:gdLst/>
              <a:ahLst/>
              <a:cxnLst/>
              <a:rect l="l" t="t" r="r" b="b"/>
              <a:pathLst>
                <a:path w="5692775" h="8042909">
                  <a:moveTo>
                    <a:pt x="0" y="8042656"/>
                  </a:moveTo>
                  <a:lnTo>
                    <a:pt x="5692648" y="8042656"/>
                  </a:lnTo>
                  <a:lnTo>
                    <a:pt x="5692648" y="0"/>
                  </a:lnTo>
                  <a:lnTo>
                    <a:pt x="0" y="0"/>
                  </a:lnTo>
                  <a:lnTo>
                    <a:pt x="0" y="804265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09231" y="2481071"/>
              <a:ext cx="1197610" cy="5160645"/>
            </a:xfrm>
            <a:custGeom>
              <a:avLst/>
              <a:gdLst/>
              <a:ahLst/>
              <a:cxnLst/>
              <a:rect l="l" t="t" r="r" b="b"/>
              <a:pathLst>
                <a:path w="1197609" h="5160645">
                  <a:moveTo>
                    <a:pt x="77343" y="537845"/>
                  </a:moveTo>
                  <a:lnTo>
                    <a:pt x="45681" y="537959"/>
                  </a:lnTo>
                  <a:lnTo>
                    <a:pt x="44475" y="76187"/>
                  </a:lnTo>
                  <a:lnTo>
                    <a:pt x="76200" y="76073"/>
                  </a:lnTo>
                  <a:lnTo>
                    <a:pt x="69875" y="63500"/>
                  </a:lnTo>
                  <a:lnTo>
                    <a:pt x="37973" y="0"/>
                  </a:lnTo>
                  <a:lnTo>
                    <a:pt x="0" y="76327"/>
                  </a:lnTo>
                  <a:lnTo>
                    <a:pt x="31775" y="76225"/>
                  </a:lnTo>
                  <a:lnTo>
                    <a:pt x="32981" y="537997"/>
                  </a:lnTo>
                  <a:lnTo>
                    <a:pt x="1143" y="538099"/>
                  </a:lnTo>
                  <a:lnTo>
                    <a:pt x="39497" y="614172"/>
                  </a:lnTo>
                  <a:lnTo>
                    <a:pt x="70980" y="550672"/>
                  </a:lnTo>
                  <a:lnTo>
                    <a:pt x="77343" y="537845"/>
                  </a:lnTo>
                  <a:close/>
                </a:path>
                <a:path w="1197609" h="5160645">
                  <a:moveTo>
                    <a:pt x="385318" y="1825752"/>
                  </a:moveTo>
                  <a:lnTo>
                    <a:pt x="353542" y="1825752"/>
                  </a:lnTo>
                  <a:lnTo>
                    <a:pt x="352310" y="982980"/>
                  </a:lnTo>
                  <a:lnTo>
                    <a:pt x="384048" y="982980"/>
                  </a:lnTo>
                  <a:lnTo>
                    <a:pt x="377672" y="970280"/>
                  </a:lnTo>
                  <a:lnTo>
                    <a:pt x="345821" y="906780"/>
                  </a:lnTo>
                  <a:lnTo>
                    <a:pt x="307848" y="982980"/>
                  </a:lnTo>
                  <a:lnTo>
                    <a:pt x="339610" y="982980"/>
                  </a:lnTo>
                  <a:lnTo>
                    <a:pt x="340842" y="1825752"/>
                  </a:lnTo>
                  <a:lnTo>
                    <a:pt x="309118" y="1825752"/>
                  </a:lnTo>
                  <a:lnTo>
                    <a:pt x="347345" y="1901952"/>
                  </a:lnTo>
                  <a:lnTo>
                    <a:pt x="378980" y="1838452"/>
                  </a:lnTo>
                  <a:lnTo>
                    <a:pt x="385318" y="1825752"/>
                  </a:lnTo>
                  <a:close/>
                </a:path>
                <a:path w="1197609" h="5160645">
                  <a:moveTo>
                    <a:pt x="845439" y="2933573"/>
                  </a:moveTo>
                  <a:lnTo>
                    <a:pt x="813777" y="2933687"/>
                  </a:lnTo>
                  <a:lnTo>
                    <a:pt x="812571" y="2471915"/>
                  </a:lnTo>
                  <a:lnTo>
                    <a:pt x="844296" y="2471801"/>
                  </a:lnTo>
                  <a:lnTo>
                    <a:pt x="837971" y="2459228"/>
                  </a:lnTo>
                  <a:lnTo>
                    <a:pt x="806069" y="2395728"/>
                  </a:lnTo>
                  <a:lnTo>
                    <a:pt x="768096" y="2472055"/>
                  </a:lnTo>
                  <a:lnTo>
                    <a:pt x="799871" y="2471953"/>
                  </a:lnTo>
                  <a:lnTo>
                    <a:pt x="801077" y="2933725"/>
                  </a:lnTo>
                  <a:lnTo>
                    <a:pt x="769239" y="2933827"/>
                  </a:lnTo>
                  <a:lnTo>
                    <a:pt x="807593" y="3009900"/>
                  </a:lnTo>
                  <a:lnTo>
                    <a:pt x="839076" y="2946400"/>
                  </a:lnTo>
                  <a:lnTo>
                    <a:pt x="845439" y="2933573"/>
                  </a:lnTo>
                  <a:close/>
                </a:path>
                <a:path w="1197609" h="5160645">
                  <a:moveTo>
                    <a:pt x="1197356" y="5083810"/>
                  </a:moveTo>
                  <a:lnTo>
                    <a:pt x="1165542" y="5083975"/>
                  </a:lnTo>
                  <a:lnTo>
                    <a:pt x="1164767" y="4930051"/>
                  </a:lnTo>
                  <a:lnTo>
                    <a:pt x="1196594" y="4929886"/>
                  </a:lnTo>
                  <a:lnTo>
                    <a:pt x="1190282" y="4917440"/>
                  </a:lnTo>
                  <a:lnTo>
                    <a:pt x="1158113" y="4853940"/>
                  </a:lnTo>
                  <a:lnTo>
                    <a:pt x="1120394" y="4930267"/>
                  </a:lnTo>
                  <a:lnTo>
                    <a:pt x="1152067" y="4930114"/>
                  </a:lnTo>
                  <a:lnTo>
                    <a:pt x="1152842" y="5084038"/>
                  </a:lnTo>
                  <a:lnTo>
                    <a:pt x="1121156" y="5084191"/>
                  </a:lnTo>
                  <a:lnTo>
                    <a:pt x="1159637" y="5160264"/>
                  </a:lnTo>
                  <a:lnTo>
                    <a:pt x="1190955" y="5096764"/>
                  </a:lnTo>
                  <a:lnTo>
                    <a:pt x="1197356" y="508381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829043" y="1290827"/>
            <a:ext cx="5897245" cy="8255000"/>
            <a:chOff x="6829043" y="1290827"/>
            <a:chExt cx="5897245" cy="8255000"/>
          </a:xfrm>
        </p:grpSpPr>
        <p:sp>
          <p:nvSpPr>
            <p:cNvPr id="11" name="object 11"/>
            <p:cNvSpPr/>
            <p:nvPr/>
          </p:nvSpPr>
          <p:spPr>
            <a:xfrm>
              <a:off x="10117872" y="2795174"/>
              <a:ext cx="1439545" cy="1387475"/>
            </a:xfrm>
            <a:custGeom>
              <a:avLst/>
              <a:gdLst/>
              <a:ahLst/>
              <a:cxnLst/>
              <a:rect l="l" t="t" r="r" b="b"/>
              <a:pathLst>
                <a:path w="1439545" h="1387475">
                  <a:moveTo>
                    <a:pt x="130265" y="396843"/>
                  </a:moveTo>
                  <a:lnTo>
                    <a:pt x="128714" y="344839"/>
                  </a:lnTo>
                  <a:lnTo>
                    <a:pt x="136024" y="295044"/>
                  </a:lnTo>
                  <a:lnTo>
                    <a:pt x="151424" y="248619"/>
                  </a:lnTo>
                  <a:lnTo>
                    <a:pt x="174143" y="206724"/>
                  </a:lnTo>
                  <a:lnTo>
                    <a:pt x="203411" y="170520"/>
                  </a:lnTo>
                  <a:lnTo>
                    <a:pt x="238457" y="141168"/>
                  </a:lnTo>
                  <a:lnTo>
                    <a:pt x="278509" y="119829"/>
                  </a:lnTo>
                  <a:lnTo>
                    <a:pt x="322797" y="107664"/>
                  </a:lnTo>
                  <a:lnTo>
                    <a:pt x="360192" y="105445"/>
                  </a:lnTo>
                  <a:lnTo>
                    <a:pt x="397171" y="110299"/>
                  </a:lnTo>
                  <a:lnTo>
                    <a:pt x="432936" y="122058"/>
                  </a:lnTo>
                  <a:lnTo>
                    <a:pt x="466688" y="140557"/>
                  </a:lnTo>
                  <a:lnTo>
                    <a:pt x="494470" y="96282"/>
                  </a:lnTo>
                  <a:lnTo>
                    <a:pt x="530193" y="63049"/>
                  </a:lnTo>
                  <a:lnTo>
                    <a:pt x="571574" y="41656"/>
                  </a:lnTo>
                  <a:lnTo>
                    <a:pt x="616332" y="32898"/>
                  </a:lnTo>
                  <a:lnTo>
                    <a:pt x="662183" y="37575"/>
                  </a:lnTo>
                  <a:lnTo>
                    <a:pt x="706845" y="56483"/>
                  </a:lnTo>
                  <a:lnTo>
                    <a:pt x="738652" y="81200"/>
                  </a:lnTo>
                  <a:lnTo>
                    <a:pt x="748120" y="91154"/>
                  </a:lnTo>
                  <a:lnTo>
                    <a:pt x="775246" y="47910"/>
                  </a:lnTo>
                  <a:lnTo>
                    <a:pt x="811510" y="17601"/>
                  </a:lnTo>
                  <a:lnTo>
                    <a:pt x="853706" y="1460"/>
                  </a:lnTo>
                  <a:lnTo>
                    <a:pt x="898626" y="718"/>
                  </a:lnTo>
                  <a:lnTo>
                    <a:pt x="943065" y="16605"/>
                  </a:lnTo>
                  <a:lnTo>
                    <a:pt x="957448" y="26033"/>
                  </a:lnTo>
                  <a:lnTo>
                    <a:pt x="970783" y="37258"/>
                  </a:lnTo>
                  <a:lnTo>
                    <a:pt x="982927" y="50127"/>
                  </a:lnTo>
                  <a:lnTo>
                    <a:pt x="993738" y="64484"/>
                  </a:lnTo>
                  <a:lnTo>
                    <a:pt x="1025908" y="31383"/>
                  </a:lnTo>
                  <a:lnTo>
                    <a:pt x="1063306" y="9817"/>
                  </a:lnTo>
                  <a:lnTo>
                    <a:pt x="1103752" y="0"/>
                  </a:lnTo>
                  <a:lnTo>
                    <a:pt x="1145065" y="2141"/>
                  </a:lnTo>
                  <a:lnTo>
                    <a:pt x="1185067" y="16453"/>
                  </a:lnTo>
                  <a:lnTo>
                    <a:pt x="1221576" y="43148"/>
                  </a:lnTo>
                  <a:lnTo>
                    <a:pt x="1257168" y="91693"/>
                  </a:lnTo>
                  <a:lnTo>
                    <a:pt x="1276186" y="151098"/>
                  </a:lnTo>
                  <a:lnTo>
                    <a:pt x="1314239" y="168514"/>
                  </a:lnTo>
                  <a:lnTo>
                    <a:pt x="1346797" y="194507"/>
                  </a:lnTo>
                  <a:lnTo>
                    <a:pt x="1373111" y="227579"/>
                  </a:lnTo>
                  <a:lnTo>
                    <a:pt x="1392429" y="266229"/>
                  </a:lnTo>
                  <a:lnTo>
                    <a:pt x="1404001" y="308957"/>
                  </a:lnTo>
                  <a:lnTo>
                    <a:pt x="1407074" y="354265"/>
                  </a:lnTo>
                  <a:lnTo>
                    <a:pt x="1400900" y="400653"/>
                  </a:lnTo>
                  <a:lnTo>
                    <a:pt x="1399166" y="407463"/>
                  </a:lnTo>
                  <a:lnTo>
                    <a:pt x="1397217" y="414178"/>
                  </a:lnTo>
                  <a:lnTo>
                    <a:pt x="1395078" y="420798"/>
                  </a:lnTo>
                  <a:lnTo>
                    <a:pt x="1392772" y="427323"/>
                  </a:lnTo>
                  <a:lnTo>
                    <a:pt x="1416808" y="471716"/>
                  </a:lnTo>
                  <a:lnTo>
                    <a:pt x="1432164" y="519249"/>
                  </a:lnTo>
                  <a:lnTo>
                    <a:pt x="1439003" y="568463"/>
                  </a:lnTo>
                  <a:lnTo>
                    <a:pt x="1437492" y="617902"/>
                  </a:lnTo>
                  <a:lnTo>
                    <a:pt x="1427795" y="666109"/>
                  </a:lnTo>
                  <a:lnTo>
                    <a:pt x="1410078" y="711626"/>
                  </a:lnTo>
                  <a:lnTo>
                    <a:pt x="1384505" y="752997"/>
                  </a:lnTo>
                  <a:lnTo>
                    <a:pt x="1351243" y="788765"/>
                  </a:lnTo>
                  <a:lnTo>
                    <a:pt x="1301380" y="821928"/>
                  </a:lnTo>
                  <a:lnTo>
                    <a:pt x="1245706" y="839565"/>
                  </a:lnTo>
                  <a:lnTo>
                    <a:pt x="1240626" y="889978"/>
                  </a:lnTo>
                  <a:lnTo>
                    <a:pt x="1226153" y="936268"/>
                  </a:lnTo>
                  <a:lnTo>
                    <a:pt x="1203438" y="977111"/>
                  </a:lnTo>
                  <a:lnTo>
                    <a:pt x="1173632" y="1011183"/>
                  </a:lnTo>
                  <a:lnTo>
                    <a:pt x="1137886" y="1037159"/>
                  </a:lnTo>
                  <a:lnTo>
                    <a:pt x="1097349" y="1053716"/>
                  </a:lnTo>
                  <a:lnTo>
                    <a:pt x="1053174" y="1059529"/>
                  </a:lnTo>
                  <a:lnTo>
                    <a:pt x="1026327" y="1057364"/>
                  </a:lnTo>
                  <a:lnTo>
                    <a:pt x="1000136" y="1050972"/>
                  </a:lnTo>
                  <a:lnTo>
                    <a:pt x="974968" y="1040509"/>
                  </a:lnTo>
                  <a:lnTo>
                    <a:pt x="951193" y="1026128"/>
                  </a:lnTo>
                  <a:lnTo>
                    <a:pt x="933701" y="1074292"/>
                  </a:lnTo>
                  <a:lnTo>
                    <a:pt x="908934" y="1116216"/>
                  </a:lnTo>
                  <a:lnTo>
                    <a:pt x="878023" y="1151208"/>
                  </a:lnTo>
                  <a:lnTo>
                    <a:pt x="842100" y="1178575"/>
                  </a:lnTo>
                  <a:lnTo>
                    <a:pt x="802295" y="1197626"/>
                  </a:lnTo>
                  <a:lnTo>
                    <a:pt x="759740" y="1207668"/>
                  </a:lnTo>
                  <a:lnTo>
                    <a:pt x="715566" y="1208010"/>
                  </a:lnTo>
                  <a:lnTo>
                    <a:pt x="670904" y="1197959"/>
                  </a:lnTo>
                  <a:lnTo>
                    <a:pt x="634943" y="1181558"/>
                  </a:lnTo>
                  <a:lnTo>
                    <a:pt x="602197" y="1158478"/>
                  </a:lnTo>
                  <a:lnTo>
                    <a:pt x="573356" y="1129325"/>
                  </a:lnTo>
                  <a:lnTo>
                    <a:pt x="549111" y="1094708"/>
                  </a:lnTo>
                  <a:lnTo>
                    <a:pt x="507381" y="1117917"/>
                  </a:lnTo>
                  <a:lnTo>
                    <a:pt x="463965" y="1131854"/>
                  </a:lnTo>
                  <a:lnTo>
                    <a:pt x="419858" y="1136806"/>
                  </a:lnTo>
                  <a:lnTo>
                    <a:pt x="376055" y="1133059"/>
                  </a:lnTo>
                  <a:lnTo>
                    <a:pt x="333552" y="1120900"/>
                  </a:lnTo>
                  <a:lnTo>
                    <a:pt x="293342" y="1100616"/>
                  </a:lnTo>
                  <a:lnTo>
                    <a:pt x="256423" y="1072491"/>
                  </a:lnTo>
                  <a:lnTo>
                    <a:pt x="223787" y="1036814"/>
                  </a:lnTo>
                  <a:lnTo>
                    <a:pt x="196432" y="993870"/>
                  </a:lnTo>
                  <a:lnTo>
                    <a:pt x="195543" y="992092"/>
                  </a:lnTo>
                  <a:lnTo>
                    <a:pt x="194654" y="990314"/>
                  </a:lnTo>
                  <a:lnTo>
                    <a:pt x="193765" y="988536"/>
                  </a:lnTo>
                  <a:lnTo>
                    <a:pt x="147329" y="986266"/>
                  </a:lnTo>
                  <a:lnTo>
                    <a:pt x="105342" y="968244"/>
                  </a:lnTo>
                  <a:lnTo>
                    <a:pt x="70458" y="936854"/>
                  </a:lnTo>
                  <a:lnTo>
                    <a:pt x="45327" y="894479"/>
                  </a:lnTo>
                  <a:lnTo>
                    <a:pt x="32602" y="843502"/>
                  </a:lnTo>
                  <a:lnTo>
                    <a:pt x="32378" y="807412"/>
                  </a:lnTo>
                  <a:lnTo>
                    <a:pt x="38904" y="772525"/>
                  </a:lnTo>
                  <a:lnTo>
                    <a:pt x="51836" y="740042"/>
                  </a:lnTo>
                  <a:lnTo>
                    <a:pt x="70829" y="711168"/>
                  </a:lnTo>
                  <a:lnTo>
                    <a:pt x="35094" y="677320"/>
                  </a:lnTo>
                  <a:lnTo>
                    <a:pt x="11204" y="633901"/>
                  </a:lnTo>
                  <a:lnTo>
                    <a:pt x="0" y="584661"/>
                  </a:lnTo>
                  <a:lnTo>
                    <a:pt x="2322" y="533347"/>
                  </a:lnTo>
                  <a:lnTo>
                    <a:pt x="19013" y="483711"/>
                  </a:lnTo>
                  <a:lnTo>
                    <a:pt x="65638" y="428021"/>
                  </a:lnTo>
                  <a:lnTo>
                    <a:pt x="129122" y="402431"/>
                  </a:lnTo>
                  <a:lnTo>
                    <a:pt x="130265" y="396843"/>
                  </a:lnTo>
                  <a:close/>
                </a:path>
                <a:path w="1439545" h="1387475">
                  <a:moveTo>
                    <a:pt x="375629" y="1212183"/>
                  </a:moveTo>
                  <a:lnTo>
                    <a:pt x="383541" y="1173053"/>
                  </a:lnTo>
                  <a:lnTo>
                    <a:pt x="405109" y="1141079"/>
                  </a:lnTo>
                  <a:lnTo>
                    <a:pt x="437083" y="1119510"/>
                  </a:lnTo>
                  <a:lnTo>
                    <a:pt x="476213" y="1111599"/>
                  </a:lnTo>
                  <a:lnTo>
                    <a:pt x="515343" y="1119510"/>
                  </a:lnTo>
                  <a:lnTo>
                    <a:pt x="547317" y="1141079"/>
                  </a:lnTo>
                  <a:lnTo>
                    <a:pt x="568885" y="1173053"/>
                  </a:lnTo>
                  <a:lnTo>
                    <a:pt x="576797" y="1212183"/>
                  </a:lnTo>
                  <a:lnTo>
                    <a:pt x="568885" y="1251313"/>
                  </a:lnTo>
                  <a:lnTo>
                    <a:pt x="547317" y="1283287"/>
                  </a:lnTo>
                  <a:lnTo>
                    <a:pt x="515343" y="1304855"/>
                  </a:lnTo>
                  <a:lnTo>
                    <a:pt x="476213" y="1312767"/>
                  </a:lnTo>
                  <a:lnTo>
                    <a:pt x="437083" y="1304855"/>
                  </a:lnTo>
                  <a:lnTo>
                    <a:pt x="405109" y="1283287"/>
                  </a:lnTo>
                  <a:lnTo>
                    <a:pt x="383541" y="1251313"/>
                  </a:lnTo>
                  <a:lnTo>
                    <a:pt x="375629" y="1212183"/>
                  </a:lnTo>
                  <a:close/>
                </a:path>
                <a:path w="1439545" h="1387475">
                  <a:moveTo>
                    <a:pt x="369533" y="1314291"/>
                  </a:moveTo>
                  <a:lnTo>
                    <a:pt x="374795" y="1288168"/>
                  </a:lnTo>
                  <a:lnTo>
                    <a:pt x="389154" y="1266856"/>
                  </a:lnTo>
                  <a:lnTo>
                    <a:pt x="410467" y="1252497"/>
                  </a:lnTo>
                  <a:lnTo>
                    <a:pt x="436589" y="1247235"/>
                  </a:lnTo>
                  <a:lnTo>
                    <a:pt x="462711" y="1252497"/>
                  </a:lnTo>
                  <a:lnTo>
                    <a:pt x="484023" y="1266856"/>
                  </a:lnTo>
                  <a:lnTo>
                    <a:pt x="498382" y="1288168"/>
                  </a:lnTo>
                  <a:lnTo>
                    <a:pt x="503645" y="1314291"/>
                  </a:lnTo>
                  <a:lnTo>
                    <a:pt x="498382" y="1340413"/>
                  </a:lnTo>
                  <a:lnTo>
                    <a:pt x="484023" y="1361725"/>
                  </a:lnTo>
                  <a:lnTo>
                    <a:pt x="462711" y="1376084"/>
                  </a:lnTo>
                  <a:lnTo>
                    <a:pt x="436589" y="1381347"/>
                  </a:lnTo>
                  <a:lnTo>
                    <a:pt x="410467" y="1376084"/>
                  </a:lnTo>
                  <a:lnTo>
                    <a:pt x="389154" y="1361725"/>
                  </a:lnTo>
                  <a:lnTo>
                    <a:pt x="374795" y="1340413"/>
                  </a:lnTo>
                  <a:lnTo>
                    <a:pt x="369533" y="1314291"/>
                  </a:lnTo>
                  <a:close/>
                </a:path>
                <a:path w="1439545" h="1387475">
                  <a:moveTo>
                    <a:pt x="386297" y="1353915"/>
                  </a:moveTo>
                  <a:lnTo>
                    <a:pt x="388928" y="1340854"/>
                  </a:lnTo>
                  <a:lnTo>
                    <a:pt x="396108" y="1330198"/>
                  </a:lnTo>
                  <a:lnTo>
                    <a:pt x="406764" y="1323018"/>
                  </a:lnTo>
                  <a:lnTo>
                    <a:pt x="419825" y="1320387"/>
                  </a:lnTo>
                  <a:lnTo>
                    <a:pt x="432886" y="1323018"/>
                  </a:lnTo>
                  <a:lnTo>
                    <a:pt x="443542" y="1330198"/>
                  </a:lnTo>
                  <a:lnTo>
                    <a:pt x="450722" y="1340854"/>
                  </a:lnTo>
                  <a:lnTo>
                    <a:pt x="453353" y="1353915"/>
                  </a:lnTo>
                  <a:lnTo>
                    <a:pt x="450722" y="1366976"/>
                  </a:lnTo>
                  <a:lnTo>
                    <a:pt x="443542" y="1377632"/>
                  </a:lnTo>
                  <a:lnTo>
                    <a:pt x="432886" y="1384811"/>
                  </a:lnTo>
                  <a:lnTo>
                    <a:pt x="419825" y="1387443"/>
                  </a:lnTo>
                  <a:lnTo>
                    <a:pt x="406764" y="1384811"/>
                  </a:lnTo>
                  <a:lnTo>
                    <a:pt x="396108" y="1377632"/>
                  </a:lnTo>
                  <a:lnTo>
                    <a:pt x="388928" y="1366976"/>
                  </a:lnTo>
                  <a:lnTo>
                    <a:pt x="386297" y="1353915"/>
                  </a:lnTo>
                  <a:close/>
                </a:path>
                <a:path w="1439545" h="1387475">
                  <a:moveTo>
                    <a:pt x="156681" y="727805"/>
                  </a:moveTo>
                  <a:lnTo>
                    <a:pt x="134718" y="727868"/>
                  </a:lnTo>
                  <a:lnTo>
                    <a:pt x="113088" y="724122"/>
                  </a:lnTo>
                  <a:lnTo>
                    <a:pt x="92173" y="716660"/>
                  </a:lnTo>
                  <a:lnTo>
                    <a:pt x="72353" y="705580"/>
                  </a:lnTo>
                </a:path>
                <a:path w="1439545" h="1387475">
                  <a:moveTo>
                    <a:pt x="231103" y="971645"/>
                  </a:moveTo>
                  <a:lnTo>
                    <a:pt x="222132" y="975312"/>
                  </a:lnTo>
                  <a:lnTo>
                    <a:pt x="212958" y="978312"/>
                  </a:lnTo>
                  <a:lnTo>
                    <a:pt x="203617" y="980646"/>
                  </a:lnTo>
                  <a:lnTo>
                    <a:pt x="194146" y="982313"/>
                  </a:lnTo>
                </a:path>
                <a:path w="1439545" h="1387475">
                  <a:moveTo>
                    <a:pt x="549111" y="1088739"/>
                  </a:moveTo>
                  <a:lnTo>
                    <a:pt x="542707" y="1077102"/>
                  </a:lnTo>
                  <a:lnTo>
                    <a:pt x="536840" y="1065085"/>
                  </a:lnTo>
                  <a:lnTo>
                    <a:pt x="531519" y="1052734"/>
                  </a:lnTo>
                  <a:lnTo>
                    <a:pt x="526759" y="1040098"/>
                  </a:lnTo>
                </a:path>
                <a:path w="1439545" h="1387475">
                  <a:moveTo>
                    <a:pt x="960210" y="967454"/>
                  </a:moveTo>
                  <a:lnTo>
                    <a:pt x="958946" y="980949"/>
                  </a:lnTo>
                  <a:lnTo>
                    <a:pt x="957051" y="994362"/>
                  </a:lnTo>
                  <a:lnTo>
                    <a:pt x="954513" y="1007655"/>
                  </a:lnTo>
                  <a:lnTo>
                    <a:pt x="951320" y="1020794"/>
                  </a:lnTo>
                </a:path>
                <a:path w="1439545" h="1387475">
                  <a:moveTo>
                    <a:pt x="1136740" y="637762"/>
                  </a:moveTo>
                  <a:lnTo>
                    <a:pt x="1173463" y="664385"/>
                  </a:lnTo>
                  <a:lnTo>
                    <a:pt x="1203511" y="699018"/>
                  </a:lnTo>
                  <a:lnTo>
                    <a:pt x="1226031" y="740101"/>
                  </a:lnTo>
                  <a:lnTo>
                    <a:pt x="1240169" y="786073"/>
                  </a:lnTo>
                  <a:lnTo>
                    <a:pt x="1245071" y="835374"/>
                  </a:lnTo>
                </a:path>
                <a:path w="1439545" h="1387475">
                  <a:moveTo>
                    <a:pt x="1392137" y="425291"/>
                  </a:moveTo>
                  <a:lnTo>
                    <a:pt x="1382989" y="446283"/>
                  </a:lnTo>
                  <a:lnTo>
                    <a:pt x="1371817" y="465883"/>
                  </a:lnTo>
                  <a:lnTo>
                    <a:pt x="1358740" y="483887"/>
                  </a:lnTo>
                  <a:lnTo>
                    <a:pt x="1343877" y="500094"/>
                  </a:lnTo>
                </a:path>
                <a:path w="1439545" h="1387475">
                  <a:moveTo>
                    <a:pt x="1276440" y="147796"/>
                  </a:moveTo>
                  <a:lnTo>
                    <a:pt x="1277658" y="156581"/>
                  </a:lnTo>
                  <a:lnTo>
                    <a:pt x="1278472" y="165401"/>
                  </a:lnTo>
                  <a:lnTo>
                    <a:pt x="1278905" y="174245"/>
                  </a:lnTo>
                  <a:lnTo>
                    <a:pt x="1278980" y="183102"/>
                  </a:lnTo>
                </a:path>
                <a:path w="1439545" h="1387475">
                  <a:moveTo>
                    <a:pt x="968592" y="106648"/>
                  </a:moveTo>
                  <a:lnTo>
                    <a:pt x="973658" y="94656"/>
                  </a:lnTo>
                  <a:lnTo>
                    <a:pt x="979498" y="83105"/>
                  </a:lnTo>
                  <a:lnTo>
                    <a:pt x="986076" y="72054"/>
                  </a:lnTo>
                  <a:lnTo>
                    <a:pt x="993357" y="61563"/>
                  </a:lnTo>
                </a:path>
                <a:path w="1439545" h="1387475">
                  <a:moveTo>
                    <a:pt x="737579" y="128111"/>
                  </a:moveTo>
                  <a:lnTo>
                    <a:pt x="739821" y="118092"/>
                  </a:lnTo>
                  <a:lnTo>
                    <a:pt x="742564" y="108251"/>
                  </a:lnTo>
                  <a:lnTo>
                    <a:pt x="745830" y="98625"/>
                  </a:lnTo>
                  <a:lnTo>
                    <a:pt x="749644" y="89249"/>
                  </a:lnTo>
                </a:path>
                <a:path w="1439545" h="1387475">
                  <a:moveTo>
                    <a:pt x="466561" y="141319"/>
                  </a:moveTo>
                  <a:lnTo>
                    <a:pt x="478132" y="149550"/>
                  </a:lnTo>
                  <a:lnTo>
                    <a:pt x="489215" y="158591"/>
                  </a:lnTo>
                  <a:lnTo>
                    <a:pt x="499797" y="168394"/>
                  </a:lnTo>
                  <a:lnTo>
                    <a:pt x="509868" y="178911"/>
                  </a:lnTo>
                </a:path>
                <a:path w="1439545" h="1387475">
                  <a:moveTo>
                    <a:pt x="137885" y="437483"/>
                  </a:moveTo>
                  <a:lnTo>
                    <a:pt x="135480" y="427702"/>
                  </a:lnTo>
                  <a:lnTo>
                    <a:pt x="133408" y="417814"/>
                  </a:lnTo>
                  <a:lnTo>
                    <a:pt x="131670" y="407854"/>
                  </a:lnTo>
                  <a:lnTo>
                    <a:pt x="130265" y="397859"/>
                  </a:lnTo>
                </a:path>
              </a:pathLst>
            </a:custGeom>
            <a:ln w="254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29043" y="1290827"/>
              <a:ext cx="5897117" cy="82547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3239" y="1335023"/>
              <a:ext cx="5672328" cy="802995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866889" y="1328673"/>
              <a:ext cx="5685155" cy="8042909"/>
            </a:xfrm>
            <a:custGeom>
              <a:avLst/>
              <a:gdLst/>
              <a:ahLst/>
              <a:cxnLst/>
              <a:rect l="l" t="t" r="r" b="b"/>
              <a:pathLst>
                <a:path w="5685155" h="8042909">
                  <a:moveTo>
                    <a:pt x="0" y="8042656"/>
                  </a:moveTo>
                  <a:lnTo>
                    <a:pt x="5685028" y="8042656"/>
                  </a:lnTo>
                  <a:lnTo>
                    <a:pt x="5685028" y="0"/>
                  </a:lnTo>
                  <a:lnTo>
                    <a:pt x="0" y="0"/>
                  </a:lnTo>
                  <a:lnTo>
                    <a:pt x="0" y="8042656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73488" y="2157221"/>
              <a:ext cx="77470" cy="1149350"/>
            </a:xfrm>
            <a:custGeom>
              <a:avLst/>
              <a:gdLst/>
              <a:ahLst/>
              <a:cxnLst/>
              <a:rect l="l" t="t" r="r" b="b"/>
              <a:pathLst>
                <a:path w="77470" h="1149350">
                  <a:moveTo>
                    <a:pt x="77216" y="708787"/>
                  </a:moveTo>
                  <a:lnTo>
                    <a:pt x="70853" y="695960"/>
                  </a:lnTo>
                  <a:lnTo>
                    <a:pt x="39370" y="632460"/>
                  </a:lnTo>
                  <a:lnTo>
                    <a:pt x="1016" y="708533"/>
                  </a:lnTo>
                  <a:lnTo>
                    <a:pt x="26492" y="708621"/>
                  </a:lnTo>
                  <a:lnTo>
                    <a:pt x="25311" y="1072857"/>
                  </a:lnTo>
                  <a:lnTo>
                    <a:pt x="0" y="1072781"/>
                  </a:lnTo>
                  <a:lnTo>
                    <a:pt x="37846" y="1149096"/>
                  </a:lnTo>
                  <a:lnTo>
                    <a:pt x="69850" y="1085608"/>
                  </a:lnTo>
                  <a:lnTo>
                    <a:pt x="76200" y="1073023"/>
                  </a:lnTo>
                  <a:lnTo>
                    <a:pt x="50698" y="1072946"/>
                  </a:lnTo>
                  <a:lnTo>
                    <a:pt x="51777" y="708710"/>
                  </a:lnTo>
                  <a:lnTo>
                    <a:pt x="77216" y="708787"/>
                  </a:lnTo>
                  <a:close/>
                </a:path>
                <a:path w="77470" h="1149350">
                  <a:moveTo>
                    <a:pt x="77216" y="76327"/>
                  </a:moveTo>
                  <a:lnTo>
                    <a:pt x="70853" y="63500"/>
                  </a:lnTo>
                  <a:lnTo>
                    <a:pt x="39370" y="0"/>
                  </a:lnTo>
                  <a:lnTo>
                    <a:pt x="1016" y="76073"/>
                  </a:lnTo>
                  <a:lnTo>
                    <a:pt x="26365" y="76161"/>
                  </a:lnTo>
                  <a:lnTo>
                    <a:pt x="25438" y="350481"/>
                  </a:lnTo>
                  <a:lnTo>
                    <a:pt x="0" y="350393"/>
                  </a:lnTo>
                  <a:lnTo>
                    <a:pt x="37846" y="426720"/>
                  </a:lnTo>
                  <a:lnTo>
                    <a:pt x="69850" y="363220"/>
                  </a:lnTo>
                  <a:lnTo>
                    <a:pt x="76200" y="350647"/>
                  </a:lnTo>
                  <a:lnTo>
                    <a:pt x="50838" y="350570"/>
                  </a:lnTo>
                  <a:lnTo>
                    <a:pt x="51765" y="76250"/>
                  </a:lnTo>
                  <a:lnTo>
                    <a:pt x="77216" y="76327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00693" y="6680454"/>
              <a:ext cx="76200" cy="2057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00693" y="7000493"/>
              <a:ext cx="76200" cy="20573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0793" y="5889498"/>
              <a:ext cx="76200" cy="20573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09837" y="3519677"/>
              <a:ext cx="76200" cy="20726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45591" y="1339342"/>
            <a:ext cx="56521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dirty="0">
                <a:solidFill>
                  <a:srgbClr val="003876"/>
                </a:solidFill>
                <a:latin typeface="Arial"/>
                <a:cs typeface="Arial"/>
              </a:rPr>
              <a:t>Ana</a:t>
            </a:r>
            <a:r>
              <a:rPr sz="4800" b="1" spc="-11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4800" b="1" spc="-10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003876"/>
                </a:solidFill>
                <a:latin typeface="Arial"/>
                <a:cs typeface="Arial"/>
              </a:rPr>
              <a:t>Sayfaları</a:t>
            </a:r>
            <a:endParaRPr sz="4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2660" y="2422017"/>
            <a:ext cx="154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876"/>
                </a:solidFill>
                <a:latin typeface="Arial"/>
                <a:cs typeface="Arial"/>
              </a:rPr>
              <a:t>Bölüm</a:t>
            </a:r>
            <a:r>
              <a:rPr sz="18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Başlığı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78025" y="2696336"/>
            <a:ext cx="3859529" cy="142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indent="-33464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1800" spc="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18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Bölüm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rakamla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yazılmalı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2660" y="4342638"/>
            <a:ext cx="1193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876"/>
                </a:solidFill>
                <a:latin typeface="Arial"/>
                <a:cs typeface="Arial"/>
              </a:rPr>
              <a:t>Ana</a:t>
            </a:r>
            <a:r>
              <a:rPr sz="1800" b="1" spc="-2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78025" y="4616958"/>
            <a:ext cx="4964430" cy="1420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indent="-33464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</a:t>
            </a:r>
            <a:r>
              <a:rPr sz="1800" spc="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9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48</a:t>
            </a:r>
            <a:r>
              <a:rPr sz="1800" spc="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Ana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başlıkların</a:t>
            </a:r>
            <a:r>
              <a:rPr sz="18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tamamı</a:t>
            </a:r>
            <a:r>
              <a:rPr sz="18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büyük</a:t>
            </a:r>
            <a:r>
              <a:rPr sz="18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harfle</a:t>
            </a:r>
            <a:r>
              <a:rPr sz="18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yazılmalı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62660" y="6263132"/>
            <a:ext cx="1345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876"/>
                </a:solidFill>
                <a:latin typeface="Arial"/>
                <a:cs typeface="Arial"/>
              </a:rPr>
              <a:t>Alt</a:t>
            </a:r>
            <a:r>
              <a:rPr sz="18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Başlıklar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78025" y="6537452"/>
            <a:ext cx="3583940" cy="871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345" indent="-33464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14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Roman,</a:t>
            </a:r>
            <a:r>
              <a:rPr sz="1800" spc="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347345" indent="-334645">
              <a:lnSpc>
                <a:spcPct val="100000"/>
              </a:lnSpc>
              <a:buSzPct val="150000"/>
              <a:buChar char="•"/>
              <a:tabLst>
                <a:tab pos="34734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Sola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hizalanmış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2660" y="7634985"/>
            <a:ext cx="3451860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3876"/>
                </a:solidFill>
                <a:latin typeface="Arial"/>
                <a:cs typeface="Arial"/>
              </a:rPr>
              <a:t>İçerik</a:t>
            </a:r>
            <a:endParaRPr sz="1800">
              <a:latin typeface="Arial"/>
              <a:cs typeface="Arial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18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18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1800">
              <a:latin typeface="Microsoft Sans Serif"/>
              <a:cs typeface="Microsoft Sans Serif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1800" spc="10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1800" spc="1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1800">
              <a:latin typeface="Microsoft Sans Serif"/>
              <a:cs typeface="Microsoft Sans Serif"/>
            </a:endParaRPr>
          </a:p>
          <a:p>
            <a:pPr marL="862965" indent="-335280">
              <a:lnSpc>
                <a:spcPct val="100000"/>
              </a:lnSpc>
              <a:buSzPct val="150000"/>
              <a:buChar char="•"/>
              <a:tabLst>
                <a:tab pos="862965" algn="l"/>
              </a:tabLst>
            </a:pP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18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hizalı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73240" y="2197430"/>
            <a:ext cx="5672455" cy="4885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5341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2000">
              <a:latin typeface="Arial"/>
              <a:cs typeface="Arial"/>
            </a:endParaRPr>
          </a:p>
          <a:p>
            <a:pPr marL="3153410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0099FF"/>
                </a:solidFill>
                <a:latin typeface="Arial"/>
                <a:cs typeface="Arial"/>
              </a:rPr>
              <a:t>48,</a:t>
            </a:r>
            <a:r>
              <a:rPr sz="20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  <a:p>
            <a:pPr marL="1924685">
              <a:lnSpc>
                <a:spcPct val="100000"/>
              </a:lnSpc>
              <a:spcBef>
                <a:spcPts val="1714"/>
              </a:spcBef>
            </a:pP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0,</a:t>
            </a:r>
            <a:r>
              <a:rPr sz="16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45"/>
              </a:spcBef>
            </a:pPr>
            <a:endParaRPr sz="1600">
              <a:latin typeface="Arial"/>
              <a:cs typeface="Arial"/>
            </a:endParaRPr>
          </a:p>
          <a:p>
            <a:pPr marL="228600" algn="ctr">
              <a:lnSpc>
                <a:spcPct val="100000"/>
              </a:lnSpc>
            </a:pP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0,</a:t>
            </a:r>
            <a:r>
              <a:rPr sz="16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0"/>
              </a:spcBef>
            </a:pPr>
            <a:endParaRPr sz="1600">
              <a:latin typeface="Arial"/>
              <a:cs typeface="Arial"/>
            </a:endParaRPr>
          </a:p>
          <a:p>
            <a:pPr marL="1885314">
              <a:lnSpc>
                <a:spcPct val="100000"/>
              </a:lnSpc>
            </a:pP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0,</a:t>
            </a:r>
            <a:r>
              <a:rPr sz="16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70432" y="1407481"/>
            <a:ext cx="10728960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FF0000"/>
                </a:solidFill>
              </a:rPr>
              <a:t>Soru-</a:t>
            </a:r>
            <a:r>
              <a:rPr spc="-10" dirty="0">
                <a:solidFill>
                  <a:srgbClr val="FF0000"/>
                </a:solidFill>
              </a:rPr>
              <a:t>Cevap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95"/>
              </a:spcBef>
            </a:pPr>
            <a:r>
              <a:rPr dirty="0"/>
              <a:t>Aşağıdaki</a:t>
            </a:r>
            <a:r>
              <a:rPr spc="-100" dirty="0"/>
              <a:t> </a:t>
            </a:r>
            <a:r>
              <a:rPr dirty="0"/>
              <a:t>bölüm</a:t>
            </a:r>
            <a:r>
              <a:rPr spc="-120" dirty="0"/>
              <a:t> </a:t>
            </a:r>
            <a:r>
              <a:rPr spc="-10" dirty="0"/>
              <a:t>başlığı</a:t>
            </a:r>
          </a:p>
          <a:p>
            <a:pPr marL="12700">
              <a:lnSpc>
                <a:spcPct val="100000"/>
              </a:lnSpc>
            </a:pPr>
            <a:r>
              <a:rPr dirty="0"/>
              <a:t>yazılışlarından</a:t>
            </a:r>
            <a:r>
              <a:rPr spc="-150" dirty="0"/>
              <a:t> </a:t>
            </a:r>
            <a:r>
              <a:rPr dirty="0"/>
              <a:t>hangisi</a:t>
            </a:r>
            <a:r>
              <a:rPr spc="-165" dirty="0"/>
              <a:t> </a:t>
            </a:r>
            <a:r>
              <a:rPr spc="-10" dirty="0"/>
              <a:t>doğrudur?</a:t>
            </a:r>
          </a:p>
          <a:p>
            <a:pPr marL="1344930" indent="-648335">
              <a:lnSpc>
                <a:spcPct val="100000"/>
              </a:lnSpc>
              <a:spcBef>
                <a:spcPts val="790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10" dirty="0"/>
              <a:t> </a:t>
            </a:r>
            <a:r>
              <a:rPr spc="-25" dirty="0"/>
              <a:t>Bir</a:t>
            </a:r>
          </a:p>
          <a:p>
            <a:pPr marL="1344930" indent="-648335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10" dirty="0"/>
              <a:t> </a:t>
            </a:r>
            <a:r>
              <a:rPr spc="-25" dirty="0"/>
              <a:t>BİR</a:t>
            </a:r>
          </a:p>
          <a:p>
            <a:pPr marL="1344930" indent="-648335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05" dirty="0"/>
              <a:t> </a:t>
            </a:r>
            <a:r>
              <a:rPr spc="-50" dirty="0"/>
              <a:t>1</a:t>
            </a:r>
          </a:p>
          <a:p>
            <a:pPr marL="1344930" indent="-648335">
              <a:lnSpc>
                <a:spcPts val="3990"/>
              </a:lnSpc>
              <a:spcBef>
                <a:spcPts val="79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30" dirty="0"/>
              <a:t> </a:t>
            </a:r>
            <a:r>
              <a:rPr spc="-50" dirty="0"/>
              <a:t>1</a:t>
            </a:r>
          </a:p>
          <a:p>
            <a:pPr marL="4130675" marR="5080">
              <a:lnSpc>
                <a:spcPts val="4079"/>
              </a:lnSpc>
              <a:spcBef>
                <a:spcPts val="45"/>
              </a:spcBef>
            </a:pPr>
            <a:r>
              <a:rPr dirty="0"/>
              <a:t>Aşağıdaki</a:t>
            </a:r>
            <a:r>
              <a:rPr spc="-45" dirty="0"/>
              <a:t> </a:t>
            </a:r>
            <a:r>
              <a:rPr dirty="0"/>
              <a:t>ana</a:t>
            </a:r>
            <a:r>
              <a:rPr spc="-75" dirty="0"/>
              <a:t> </a:t>
            </a:r>
            <a:r>
              <a:rPr dirty="0"/>
              <a:t>başlık</a:t>
            </a:r>
            <a:r>
              <a:rPr spc="-45" dirty="0"/>
              <a:t> </a:t>
            </a:r>
            <a:r>
              <a:rPr spc="-10" dirty="0"/>
              <a:t>yazılışlarından </a:t>
            </a:r>
            <a:r>
              <a:rPr dirty="0"/>
              <a:t>hangisi</a:t>
            </a:r>
            <a:r>
              <a:rPr spc="-110" dirty="0"/>
              <a:t> </a:t>
            </a:r>
            <a:r>
              <a:rPr spc="-10" dirty="0"/>
              <a:t>doğrudur?</a:t>
            </a:r>
          </a:p>
          <a:p>
            <a:pPr marL="5073650" lvl="1" indent="-485775">
              <a:lnSpc>
                <a:spcPct val="100000"/>
              </a:lnSpc>
              <a:spcBef>
                <a:spcPts val="655"/>
              </a:spcBef>
              <a:buAutoNum type="alphaLcParenR"/>
              <a:tabLst>
                <a:tab pos="5073650" algn="l"/>
              </a:tabLst>
            </a:pPr>
            <a:r>
              <a:rPr sz="3400" b="1" spc="-10" dirty="0">
                <a:solidFill>
                  <a:srgbClr val="003876"/>
                </a:solidFill>
                <a:latin typeface="Arial"/>
                <a:cs typeface="Arial"/>
              </a:rPr>
              <a:t>Giriş</a:t>
            </a:r>
            <a:endParaRPr sz="3400">
              <a:latin typeface="Arial"/>
              <a:cs typeface="Arial"/>
            </a:endParaRPr>
          </a:p>
          <a:p>
            <a:pPr marL="5074285" lvl="1" indent="-486409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5074285" algn="l"/>
              </a:tabLst>
            </a:pPr>
            <a:r>
              <a:rPr sz="3400" b="1" spc="-10" dirty="0">
                <a:solidFill>
                  <a:srgbClr val="003876"/>
                </a:solidFill>
                <a:latin typeface="Arial"/>
                <a:cs typeface="Arial"/>
              </a:rPr>
              <a:t>GİRİŞ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70432" y="1407481"/>
            <a:ext cx="10728960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b="1" spc="-35" dirty="0">
                <a:solidFill>
                  <a:srgbClr val="FF0000"/>
                </a:solidFill>
              </a:rPr>
              <a:t>Soru-</a:t>
            </a:r>
            <a:r>
              <a:rPr b="1" spc="-10" dirty="0">
                <a:solidFill>
                  <a:srgbClr val="FF0000"/>
                </a:solidFill>
              </a:rPr>
              <a:t>Cevap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95"/>
              </a:spcBef>
            </a:pPr>
            <a:r>
              <a:rPr dirty="0"/>
              <a:t>Aşağıdaki</a:t>
            </a:r>
            <a:r>
              <a:rPr spc="-100" dirty="0"/>
              <a:t> </a:t>
            </a:r>
            <a:r>
              <a:rPr dirty="0"/>
              <a:t>bölüm</a:t>
            </a:r>
            <a:r>
              <a:rPr spc="-120" dirty="0"/>
              <a:t> </a:t>
            </a:r>
            <a:r>
              <a:rPr spc="-10" dirty="0"/>
              <a:t>başlığı</a:t>
            </a:r>
          </a:p>
          <a:p>
            <a:pPr marL="12700">
              <a:lnSpc>
                <a:spcPct val="100000"/>
              </a:lnSpc>
            </a:pPr>
            <a:r>
              <a:rPr dirty="0"/>
              <a:t>yazılışlarından</a:t>
            </a:r>
            <a:r>
              <a:rPr spc="-150" dirty="0"/>
              <a:t> </a:t>
            </a:r>
            <a:r>
              <a:rPr dirty="0"/>
              <a:t>hangisi</a:t>
            </a:r>
            <a:r>
              <a:rPr spc="-165" dirty="0"/>
              <a:t> </a:t>
            </a:r>
            <a:r>
              <a:rPr spc="-10" dirty="0"/>
              <a:t>doğrudur?</a:t>
            </a:r>
          </a:p>
          <a:p>
            <a:pPr marL="1344930" indent="-648335">
              <a:lnSpc>
                <a:spcPct val="100000"/>
              </a:lnSpc>
              <a:spcBef>
                <a:spcPts val="790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10" dirty="0"/>
              <a:t> </a:t>
            </a:r>
            <a:r>
              <a:rPr spc="-25" dirty="0"/>
              <a:t>Bir</a:t>
            </a:r>
          </a:p>
          <a:p>
            <a:pPr marL="1344930" indent="-648335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10" dirty="0"/>
              <a:t> </a:t>
            </a:r>
            <a:r>
              <a:rPr spc="-25" dirty="0"/>
              <a:t>BİR</a:t>
            </a:r>
          </a:p>
          <a:p>
            <a:pPr marL="1344930" indent="-648335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05" dirty="0"/>
              <a:t> </a:t>
            </a:r>
            <a:r>
              <a:rPr spc="-50" dirty="0"/>
              <a:t>1</a:t>
            </a:r>
          </a:p>
          <a:p>
            <a:pPr marL="1344930" indent="-648335">
              <a:lnSpc>
                <a:spcPts val="3990"/>
              </a:lnSpc>
              <a:spcBef>
                <a:spcPts val="79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30" dirty="0"/>
              <a:t> </a:t>
            </a:r>
            <a:r>
              <a:rPr spc="-50" dirty="0"/>
              <a:t>1</a:t>
            </a:r>
          </a:p>
          <a:p>
            <a:pPr marL="4130675" marR="5080">
              <a:lnSpc>
                <a:spcPts val="4079"/>
              </a:lnSpc>
              <a:spcBef>
                <a:spcPts val="45"/>
              </a:spcBef>
            </a:pPr>
            <a:r>
              <a:rPr dirty="0"/>
              <a:t>Aşağıdaki</a:t>
            </a:r>
            <a:r>
              <a:rPr spc="-45" dirty="0"/>
              <a:t> </a:t>
            </a:r>
            <a:r>
              <a:rPr dirty="0"/>
              <a:t>ana</a:t>
            </a:r>
            <a:r>
              <a:rPr spc="-75" dirty="0"/>
              <a:t> </a:t>
            </a:r>
            <a:r>
              <a:rPr dirty="0"/>
              <a:t>başlık</a:t>
            </a:r>
            <a:r>
              <a:rPr spc="-45" dirty="0"/>
              <a:t> </a:t>
            </a:r>
            <a:r>
              <a:rPr spc="-10" dirty="0"/>
              <a:t>yazılışlarından </a:t>
            </a:r>
            <a:r>
              <a:rPr dirty="0"/>
              <a:t>hangisi</a:t>
            </a:r>
            <a:r>
              <a:rPr spc="-110" dirty="0"/>
              <a:t> </a:t>
            </a:r>
            <a:r>
              <a:rPr spc="-10" dirty="0"/>
              <a:t>doğrudur?</a:t>
            </a:r>
          </a:p>
          <a:p>
            <a:pPr marL="5073650" lvl="1" indent="-485775">
              <a:lnSpc>
                <a:spcPct val="100000"/>
              </a:lnSpc>
              <a:spcBef>
                <a:spcPts val="655"/>
              </a:spcBef>
              <a:buAutoNum type="alphaLcParenR"/>
              <a:tabLst>
                <a:tab pos="5073650" algn="l"/>
              </a:tabLst>
            </a:pPr>
            <a:r>
              <a:rPr sz="3400" b="1" spc="-10" dirty="0">
                <a:solidFill>
                  <a:srgbClr val="003876"/>
                </a:solidFill>
                <a:latin typeface="Arial"/>
                <a:cs typeface="Arial"/>
              </a:rPr>
              <a:t>Giriş</a:t>
            </a:r>
            <a:endParaRPr sz="3400">
              <a:latin typeface="Arial"/>
              <a:cs typeface="Arial"/>
            </a:endParaRPr>
          </a:p>
          <a:p>
            <a:pPr marL="5074285" lvl="1" indent="-486409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5074285" algn="l"/>
              </a:tabLst>
            </a:pPr>
            <a:r>
              <a:rPr sz="3400" b="1" spc="-10" dirty="0">
                <a:solidFill>
                  <a:srgbClr val="003876"/>
                </a:solidFill>
                <a:latin typeface="Arial"/>
                <a:cs typeface="Arial"/>
              </a:rPr>
              <a:t>GİRİŞ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4873752"/>
            <a:ext cx="2951988" cy="82296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90600" y="4056888"/>
            <a:ext cx="3253104" cy="0"/>
          </a:xfrm>
          <a:custGeom>
            <a:avLst/>
            <a:gdLst/>
            <a:ahLst/>
            <a:cxnLst/>
            <a:rect l="l" t="t" r="r" b="b"/>
            <a:pathLst>
              <a:path w="3253104">
                <a:moveTo>
                  <a:pt x="0" y="0"/>
                </a:moveTo>
                <a:lnTo>
                  <a:pt x="3252851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0600" y="4639055"/>
            <a:ext cx="3619500" cy="0"/>
          </a:xfrm>
          <a:custGeom>
            <a:avLst/>
            <a:gdLst/>
            <a:ahLst/>
            <a:cxnLst/>
            <a:rect l="l" t="t" r="r" b="b"/>
            <a:pathLst>
              <a:path w="3619500">
                <a:moveTo>
                  <a:pt x="0" y="0"/>
                </a:moveTo>
                <a:lnTo>
                  <a:pt x="3619500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0600" y="5881115"/>
            <a:ext cx="3067685" cy="0"/>
          </a:xfrm>
          <a:custGeom>
            <a:avLst/>
            <a:gdLst/>
            <a:ahLst/>
            <a:cxnLst/>
            <a:rect l="l" t="t" r="r" b="b"/>
            <a:pathLst>
              <a:path w="3067685">
                <a:moveTo>
                  <a:pt x="0" y="0"/>
                </a:moveTo>
                <a:lnTo>
                  <a:pt x="3067177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Soru-</a:t>
            </a:r>
            <a:r>
              <a:rPr spc="-10" dirty="0"/>
              <a:t>Cevap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95"/>
              </a:spcBef>
            </a:pPr>
            <a:r>
              <a:rPr dirty="0"/>
              <a:t>Aşağıdaki</a:t>
            </a:r>
            <a:r>
              <a:rPr spc="-100" dirty="0"/>
              <a:t> </a:t>
            </a:r>
            <a:r>
              <a:rPr dirty="0"/>
              <a:t>bölüm</a:t>
            </a:r>
            <a:r>
              <a:rPr spc="-120" dirty="0"/>
              <a:t> </a:t>
            </a:r>
            <a:r>
              <a:rPr spc="-10" dirty="0"/>
              <a:t>başlığı</a:t>
            </a:r>
          </a:p>
          <a:p>
            <a:pPr marL="12700">
              <a:lnSpc>
                <a:spcPct val="100000"/>
              </a:lnSpc>
            </a:pPr>
            <a:r>
              <a:rPr dirty="0"/>
              <a:t>yazılışlarından</a:t>
            </a:r>
            <a:r>
              <a:rPr spc="-150" dirty="0"/>
              <a:t> </a:t>
            </a:r>
            <a:r>
              <a:rPr dirty="0"/>
              <a:t>hangisi</a:t>
            </a:r>
            <a:r>
              <a:rPr spc="-165" dirty="0"/>
              <a:t> </a:t>
            </a:r>
            <a:r>
              <a:rPr spc="-10" dirty="0"/>
              <a:t>doğrudur?</a:t>
            </a:r>
          </a:p>
          <a:p>
            <a:pPr marL="1344930" indent="-648335">
              <a:lnSpc>
                <a:spcPct val="100000"/>
              </a:lnSpc>
              <a:spcBef>
                <a:spcPts val="790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10" dirty="0"/>
              <a:t> </a:t>
            </a:r>
            <a:r>
              <a:rPr spc="-25" dirty="0"/>
              <a:t>Bir</a:t>
            </a:r>
          </a:p>
          <a:p>
            <a:pPr marL="1344930" indent="-648335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10" dirty="0"/>
              <a:t> </a:t>
            </a:r>
            <a:r>
              <a:rPr spc="-25" dirty="0"/>
              <a:t>BİR</a:t>
            </a:r>
          </a:p>
          <a:p>
            <a:pPr marL="1344930" indent="-648335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105" dirty="0"/>
              <a:t> </a:t>
            </a:r>
            <a:r>
              <a:rPr spc="-50" dirty="0"/>
              <a:t>1</a:t>
            </a:r>
          </a:p>
          <a:p>
            <a:pPr marL="1344930" indent="-648335">
              <a:lnSpc>
                <a:spcPts val="3990"/>
              </a:lnSpc>
              <a:spcBef>
                <a:spcPts val="795"/>
              </a:spcBef>
              <a:buAutoNum type="alphaLcParenR"/>
              <a:tabLst>
                <a:tab pos="1344930" algn="l"/>
              </a:tabLst>
            </a:pPr>
            <a:r>
              <a:rPr dirty="0"/>
              <a:t>BÖLÜM</a:t>
            </a:r>
            <a:r>
              <a:rPr spc="-30" dirty="0"/>
              <a:t> </a:t>
            </a:r>
            <a:r>
              <a:rPr spc="-50" dirty="0"/>
              <a:t>1</a:t>
            </a:r>
          </a:p>
          <a:p>
            <a:pPr marL="4130675" marR="5080">
              <a:lnSpc>
                <a:spcPts val="4079"/>
              </a:lnSpc>
              <a:spcBef>
                <a:spcPts val="45"/>
              </a:spcBef>
            </a:pPr>
            <a:r>
              <a:rPr dirty="0"/>
              <a:t>Aşağıdaki</a:t>
            </a:r>
            <a:r>
              <a:rPr spc="-45" dirty="0"/>
              <a:t> </a:t>
            </a:r>
            <a:r>
              <a:rPr dirty="0"/>
              <a:t>ana</a:t>
            </a:r>
            <a:r>
              <a:rPr spc="-75" dirty="0"/>
              <a:t> </a:t>
            </a:r>
            <a:r>
              <a:rPr dirty="0"/>
              <a:t>başlık</a:t>
            </a:r>
            <a:r>
              <a:rPr spc="-45" dirty="0"/>
              <a:t> </a:t>
            </a:r>
            <a:r>
              <a:rPr spc="-10" dirty="0"/>
              <a:t>yazılışlarından </a:t>
            </a:r>
            <a:r>
              <a:rPr dirty="0"/>
              <a:t>hangisi</a:t>
            </a:r>
            <a:r>
              <a:rPr spc="-110" dirty="0"/>
              <a:t> </a:t>
            </a:r>
            <a:r>
              <a:rPr spc="-10" dirty="0"/>
              <a:t>doğrudur?</a:t>
            </a:r>
          </a:p>
          <a:p>
            <a:pPr marL="5073650" lvl="1" indent="-485775">
              <a:lnSpc>
                <a:spcPct val="100000"/>
              </a:lnSpc>
              <a:spcBef>
                <a:spcPts val="655"/>
              </a:spcBef>
              <a:buAutoNum type="alphaLcParenR"/>
              <a:tabLst>
                <a:tab pos="5073650" algn="l"/>
              </a:tabLst>
            </a:pPr>
            <a:r>
              <a:rPr sz="3400" b="1" spc="-10" dirty="0">
                <a:solidFill>
                  <a:srgbClr val="003876"/>
                </a:solidFill>
                <a:latin typeface="Arial"/>
                <a:cs typeface="Arial"/>
              </a:rPr>
              <a:t>Giriş</a:t>
            </a:r>
            <a:endParaRPr sz="3400">
              <a:latin typeface="Arial"/>
              <a:cs typeface="Arial"/>
            </a:endParaRPr>
          </a:p>
          <a:p>
            <a:pPr marL="5074285" lvl="1" indent="-486409">
              <a:lnSpc>
                <a:spcPct val="100000"/>
              </a:lnSpc>
              <a:spcBef>
                <a:spcPts val="805"/>
              </a:spcBef>
              <a:buAutoNum type="alphaLcParenR"/>
              <a:tabLst>
                <a:tab pos="5074285" algn="l"/>
              </a:tabLst>
            </a:pPr>
            <a:r>
              <a:rPr sz="3400" b="1" spc="-10" dirty="0">
                <a:solidFill>
                  <a:srgbClr val="003876"/>
                </a:solidFill>
                <a:latin typeface="Arial"/>
                <a:cs typeface="Arial"/>
              </a:rPr>
              <a:t>GİRİŞ</a:t>
            </a:r>
            <a:endParaRPr sz="3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4872228"/>
            <a:ext cx="2951988" cy="8229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0100" y="7740395"/>
            <a:ext cx="2951988" cy="82295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90600" y="4056888"/>
            <a:ext cx="3253104" cy="0"/>
          </a:xfrm>
          <a:custGeom>
            <a:avLst/>
            <a:gdLst/>
            <a:ahLst/>
            <a:cxnLst/>
            <a:rect l="l" t="t" r="r" b="b"/>
            <a:pathLst>
              <a:path w="3253104">
                <a:moveTo>
                  <a:pt x="0" y="0"/>
                </a:moveTo>
                <a:lnTo>
                  <a:pt x="3252851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0600" y="4639055"/>
            <a:ext cx="3619500" cy="0"/>
          </a:xfrm>
          <a:custGeom>
            <a:avLst/>
            <a:gdLst/>
            <a:ahLst/>
            <a:cxnLst/>
            <a:rect l="l" t="t" r="r" b="b"/>
            <a:pathLst>
              <a:path w="3619500">
                <a:moveTo>
                  <a:pt x="0" y="0"/>
                </a:moveTo>
                <a:lnTo>
                  <a:pt x="3619500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0600" y="5881115"/>
            <a:ext cx="3067685" cy="0"/>
          </a:xfrm>
          <a:custGeom>
            <a:avLst/>
            <a:gdLst/>
            <a:ahLst/>
            <a:cxnLst/>
            <a:rect l="l" t="t" r="r" b="b"/>
            <a:pathLst>
              <a:path w="3067685">
                <a:moveTo>
                  <a:pt x="0" y="0"/>
                </a:moveTo>
                <a:lnTo>
                  <a:pt x="3067177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55820" y="7562088"/>
            <a:ext cx="2362835" cy="0"/>
          </a:xfrm>
          <a:custGeom>
            <a:avLst/>
            <a:gdLst/>
            <a:ahLst/>
            <a:cxnLst/>
            <a:rect l="l" t="t" r="r" b="b"/>
            <a:pathLst>
              <a:path w="2362834">
                <a:moveTo>
                  <a:pt x="0" y="0"/>
                </a:moveTo>
                <a:lnTo>
                  <a:pt x="2362327" y="0"/>
                </a:lnTo>
              </a:path>
            </a:pathLst>
          </a:custGeom>
          <a:ln w="57150">
            <a:solidFill>
              <a:srgbClr val="FD5E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238" y="5100766"/>
            <a:ext cx="12925425" cy="2171065"/>
            <a:chOff x="79238" y="5100766"/>
            <a:chExt cx="12925425" cy="2171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38" y="5100766"/>
              <a:ext cx="12925053" cy="2170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28" y="5131308"/>
              <a:ext cx="12728448" cy="19598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3377" y="5124958"/>
              <a:ext cx="12741275" cy="1972945"/>
            </a:xfrm>
            <a:custGeom>
              <a:avLst/>
              <a:gdLst/>
              <a:ahLst/>
              <a:cxnLst/>
              <a:rect l="l" t="t" r="r" b="b"/>
              <a:pathLst>
                <a:path w="12741275" h="1972945">
                  <a:moveTo>
                    <a:pt x="0" y="1972564"/>
                  </a:moveTo>
                  <a:lnTo>
                    <a:pt x="12741148" y="1972564"/>
                  </a:lnTo>
                  <a:lnTo>
                    <a:pt x="12741148" y="0"/>
                  </a:lnTo>
                  <a:lnTo>
                    <a:pt x="0" y="0"/>
                  </a:lnTo>
                  <a:lnTo>
                    <a:pt x="0" y="1972564"/>
                  </a:lnTo>
                  <a:close/>
                </a:path>
              </a:pathLst>
            </a:custGeom>
            <a:ln w="12699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10968" y="5905500"/>
              <a:ext cx="9110980" cy="925194"/>
            </a:xfrm>
            <a:custGeom>
              <a:avLst/>
              <a:gdLst/>
              <a:ahLst/>
              <a:cxnLst/>
              <a:rect l="l" t="t" r="r" b="b"/>
              <a:pathLst>
                <a:path w="9110980" h="925195">
                  <a:moveTo>
                    <a:pt x="1411223" y="339851"/>
                  </a:moveTo>
                  <a:lnTo>
                    <a:pt x="9110472" y="339851"/>
                  </a:lnTo>
                  <a:lnTo>
                    <a:pt x="9110472" y="0"/>
                  </a:lnTo>
                  <a:lnTo>
                    <a:pt x="1411223" y="0"/>
                  </a:lnTo>
                  <a:lnTo>
                    <a:pt x="1411223" y="339851"/>
                  </a:lnTo>
                  <a:close/>
                </a:path>
                <a:path w="9110980" h="925195">
                  <a:moveTo>
                    <a:pt x="0" y="925068"/>
                  </a:moveTo>
                  <a:lnTo>
                    <a:pt x="1264920" y="925068"/>
                  </a:lnTo>
                  <a:lnTo>
                    <a:pt x="1264920" y="586739"/>
                  </a:lnTo>
                  <a:lnTo>
                    <a:pt x="0" y="586739"/>
                  </a:lnTo>
                  <a:lnTo>
                    <a:pt x="0" y="925068"/>
                  </a:lnTo>
                  <a:close/>
                </a:path>
              </a:pathLst>
            </a:custGeom>
            <a:ln w="3175">
              <a:solidFill>
                <a:srgbClr val="00A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47445" y="2593086"/>
            <a:ext cx="9894570" cy="1185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28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içi</a:t>
            </a:r>
            <a:r>
              <a:rPr sz="28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alıntı</a:t>
            </a:r>
            <a:endParaRPr sz="2800">
              <a:latin typeface="Arial"/>
              <a:cs typeface="Arial"/>
            </a:endParaRPr>
          </a:p>
          <a:p>
            <a:pPr marL="1144905" marR="5080" indent="-447040">
              <a:lnSpc>
                <a:spcPct val="100000"/>
              </a:lnSpc>
              <a:spcBef>
                <a:spcPts val="15"/>
              </a:spcBef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3</a:t>
            </a:r>
            <a:r>
              <a:rPr sz="2400" spc="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veya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3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satırdan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daha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az</a:t>
            </a:r>
            <a:r>
              <a:rPr sz="2400" spc="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alıntılarda,</a:t>
            </a:r>
            <a:r>
              <a:rPr sz="2400" spc="10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alıntı,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tırnak</a:t>
            </a:r>
            <a:r>
              <a:rPr sz="2400" spc="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içerisinde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gösterilerek</a:t>
            </a:r>
            <a:r>
              <a:rPr sz="2400" spc="-3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paragrafa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aynı</a:t>
            </a:r>
            <a:r>
              <a:rPr sz="2400" spc="-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şekilde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devam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edilir.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3268" y="6370283"/>
            <a:ext cx="12557125" cy="3119120"/>
            <a:chOff x="303268" y="6370283"/>
            <a:chExt cx="12557125" cy="3119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68" y="6370283"/>
              <a:ext cx="12557012" cy="311890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755" y="6400799"/>
              <a:ext cx="12359640" cy="29077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9628" y="7677911"/>
              <a:ext cx="134620" cy="1117600"/>
            </a:xfrm>
            <a:custGeom>
              <a:avLst/>
              <a:gdLst/>
              <a:ahLst/>
              <a:cxnLst/>
              <a:rect l="l" t="t" r="r" b="b"/>
              <a:pathLst>
                <a:path w="134620" h="1117600">
                  <a:moveTo>
                    <a:pt x="134112" y="1117092"/>
                  </a:moveTo>
                  <a:lnTo>
                    <a:pt x="107989" y="1116213"/>
                  </a:lnTo>
                  <a:lnTo>
                    <a:pt x="86677" y="1113818"/>
                  </a:lnTo>
                  <a:lnTo>
                    <a:pt x="72318" y="1110266"/>
                  </a:lnTo>
                  <a:lnTo>
                    <a:pt x="67056" y="1105916"/>
                  </a:lnTo>
                  <a:lnTo>
                    <a:pt x="67056" y="569722"/>
                  </a:lnTo>
                  <a:lnTo>
                    <a:pt x="61793" y="565350"/>
                  </a:lnTo>
                  <a:lnTo>
                    <a:pt x="47434" y="561800"/>
                  </a:lnTo>
                  <a:lnTo>
                    <a:pt x="26122" y="559417"/>
                  </a:lnTo>
                  <a:lnTo>
                    <a:pt x="0" y="558546"/>
                  </a:lnTo>
                  <a:lnTo>
                    <a:pt x="26122" y="557674"/>
                  </a:lnTo>
                  <a:lnTo>
                    <a:pt x="47434" y="555291"/>
                  </a:lnTo>
                  <a:lnTo>
                    <a:pt x="61793" y="551741"/>
                  </a:lnTo>
                  <a:lnTo>
                    <a:pt x="67056" y="547370"/>
                  </a:lnTo>
                  <a:lnTo>
                    <a:pt x="67056" y="11176"/>
                  </a:lnTo>
                  <a:lnTo>
                    <a:pt x="72318" y="6804"/>
                  </a:lnTo>
                  <a:lnTo>
                    <a:pt x="86677" y="3254"/>
                  </a:lnTo>
                  <a:lnTo>
                    <a:pt x="107989" y="871"/>
                  </a:lnTo>
                  <a:lnTo>
                    <a:pt x="134112" y="0"/>
                  </a:lnTo>
                </a:path>
              </a:pathLst>
            </a:custGeom>
            <a:ln w="12700">
              <a:solidFill>
                <a:srgbClr val="0079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1734" y="7855457"/>
              <a:ext cx="1330960" cy="520065"/>
            </a:xfrm>
            <a:custGeom>
              <a:avLst/>
              <a:gdLst/>
              <a:ahLst/>
              <a:cxnLst/>
              <a:rect l="l" t="t" r="r" b="b"/>
              <a:pathLst>
                <a:path w="1330960" h="520065">
                  <a:moveTo>
                    <a:pt x="665226" y="0"/>
                  </a:moveTo>
                  <a:lnTo>
                    <a:pt x="597207" y="1341"/>
                  </a:lnTo>
                  <a:lnTo>
                    <a:pt x="531154" y="5278"/>
                  </a:lnTo>
                  <a:lnTo>
                    <a:pt x="467401" y="11681"/>
                  </a:lnTo>
                  <a:lnTo>
                    <a:pt x="406282" y="20419"/>
                  </a:lnTo>
                  <a:lnTo>
                    <a:pt x="348132" y="31360"/>
                  </a:lnTo>
                  <a:lnTo>
                    <a:pt x="293284" y="44376"/>
                  </a:lnTo>
                  <a:lnTo>
                    <a:pt x="242073" y="59334"/>
                  </a:lnTo>
                  <a:lnTo>
                    <a:pt x="194833" y="76104"/>
                  </a:lnTo>
                  <a:lnTo>
                    <a:pt x="151899" y="94557"/>
                  </a:lnTo>
                  <a:lnTo>
                    <a:pt x="113605" y="114560"/>
                  </a:lnTo>
                  <a:lnTo>
                    <a:pt x="80285" y="135984"/>
                  </a:lnTo>
                  <a:lnTo>
                    <a:pt x="29905" y="182571"/>
                  </a:lnTo>
                  <a:lnTo>
                    <a:pt x="3434" y="233274"/>
                  </a:lnTo>
                  <a:lnTo>
                    <a:pt x="0" y="259842"/>
                  </a:lnTo>
                  <a:lnTo>
                    <a:pt x="3434" y="286409"/>
                  </a:lnTo>
                  <a:lnTo>
                    <a:pt x="29905" y="337112"/>
                  </a:lnTo>
                  <a:lnTo>
                    <a:pt x="80285" y="383699"/>
                  </a:lnTo>
                  <a:lnTo>
                    <a:pt x="113605" y="405123"/>
                  </a:lnTo>
                  <a:lnTo>
                    <a:pt x="151899" y="425126"/>
                  </a:lnTo>
                  <a:lnTo>
                    <a:pt x="194833" y="443579"/>
                  </a:lnTo>
                  <a:lnTo>
                    <a:pt x="242073" y="460349"/>
                  </a:lnTo>
                  <a:lnTo>
                    <a:pt x="293284" y="475307"/>
                  </a:lnTo>
                  <a:lnTo>
                    <a:pt x="348132" y="488323"/>
                  </a:lnTo>
                  <a:lnTo>
                    <a:pt x="406282" y="499264"/>
                  </a:lnTo>
                  <a:lnTo>
                    <a:pt x="467401" y="508002"/>
                  </a:lnTo>
                  <a:lnTo>
                    <a:pt x="531154" y="514405"/>
                  </a:lnTo>
                  <a:lnTo>
                    <a:pt x="597207" y="518342"/>
                  </a:lnTo>
                  <a:lnTo>
                    <a:pt x="665226" y="519684"/>
                  </a:lnTo>
                  <a:lnTo>
                    <a:pt x="733244" y="518342"/>
                  </a:lnTo>
                  <a:lnTo>
                    <a:pt x="799297" y="514405"/>
                  </a:lnTo>
                  <a:lnTo>
                    <a:pt x="863050" y="508002"/>
                  </a:lnTo>
                  <a:lnTo>
                    <a:pt x="924169" y="499264"/>
                  </a:lnTo>
                  <a:lnTo>
                    <a:pt x="982319" y="488323"/>
                  </a:lnTo>
                  <a:lnTo>
                    <a:pt x="1037167" y="475307"/>
                  </a:lnTo>
                  <a:lnTo>
                    <a:pt x="1088378" y="460349"/>
                  </a:lnTo>
                  <a:lnTo>
                    <a:pt x="1135618" y="443579"/>
                  </a:lnTo>
                  <a:lnTo>
                    <a:pt x="1178552" y="425126"/>
                  </a:lnTo>
                  <a:lnTo>
                    <a:pt x="1216846" y="405123"/>
                  </a:lnTo>
                  <a:lnTo>
                    <a:pt x="1250166" y="383699"/>
                  </a:lnTo>
                  <a:lnTo>
                    <a:pt x="1300546" y="337112"/>
                  </a:lnTo>
                  <a:lnTo>
                    <a:pt x="1327017" y="286409"/>
                  </a:lnTo>
                  <a:lnTo>
                    <a:pt x="1330452" y="259842"/>
                  </a:lnTo>
                  <a:lnTo>
                    <a:pt x="1327017" y="233274"/>
                  </a:lnTo>
                  <a:lnTo>
                    <a:pt x="1300546" y="182571"/>
                  </a:lnTo>
                  <a:lnTo>
                    <a:pt x="1250166" y="135984"/>
                  </a:lnTo>
                  <a:lnTo>
                    <a:pt x="1216846" y="114560"/>
                  </a:lnTo>
                  <a:lnTo>
                    <a:pt x="1178552" y="94557"/>
                  </a:lnTo>
                  <a:lnTo>
                    <a:pt x="1135618" y="76104"/>
                  </a:lnTo>
                  <a:lnTo>
                    <a:pt x="1088378" y="59334"/>
                  </a:lnTo>
                  <a:lnTo>
                    <a:pt x="1037167" y="44376"/>
                  </a:lnTo>
                  <a:lnTo>
                    <a:pt x="982319" y="31360"/>
                  </a:lnTo>
                  <a:lnTo>
                    <a:pt x="924169" y="20419"/>
                  </a:lnTo>
                  <a:lnTo>
                    <a:pt x="863050" y="11681"/>
                  </a:lnTo>
                  <a:lnTo>
                    <a:pt x="799297" y="5278"/>
                  </a:lnTo>
                  <a:lnTo>
                    <a:pt x="733244" y="1341"/>
                  </a:lnTo>
                  <a:lnTo>
                    <a:pt x="665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81734" y="7855457"/>
              <a:ext cx="1330960" cy="520065"/>
            </a:xfrm>
            <a:custGeom>
              <a:avLst/>
              <a:gdLst/>
              <a:ahLst/>
              <a:cxnLst/>
              <a:rect l="l" t="t" r="r" b="b"/>
              <a:pathLst>
                <a:path w="1330960" h="520065">
                  <a:moveTo>
                    <a:pt x="0" y="259842"/>
                  </a:moveTo>
                  <a:lnTo>
                    <a:pt x="13514" y="207473"/>
                  </a:lnTo>
                  <a:lnTo>
                    <a:pt x="52274" y="158698"/>
                  </a:lnTo>
                  <a:lnTo>
                    <a:pt x="113605" y="114560"/>
                  </a:lnTo>
                  <a:lnTo>
                    <a:pt x="151899" y="94557"/>
                  </a:lnTo>
                  <a:lnTo>
                    <a:pt x="194833" y="76104"/>
                  </a:lnTo>
                  <a:lnTo>
                    <a:pt x="242073" y="59334"/>
                  </a:lnTo>
                  <a:lnTo>
                    <a:pt x="293284" y="44376"/>
                  </a:lnTo>
                  <a:lnTo>
                    <a:pt x="348132" y="31360"/>
                  </a:lnTo>
                  <a:lnTo>
                    <a:pt x="406282" y="20419"/>
                  </a:lnTo>
                  <a:lnTo>
                    <a:pt x="467401" y="11681"/>
                  </a:lnTo>
                  <a:lnTo>
                    <a:pt x="531154" y="5278"/>
                  </a:lnTo>
                  <a:lnTo>
                    <a:pt x="597207" y="1341"/>
                  </a:lnTo>
                  <a:lnTo>
                    <a:pt x="665226" y="0"/>
                  </a:lnTo>
                  <a:lnTo>
                    <a:pt x="733244" y="1341"/>
                  </a:lnTo>
                  <a:lnTo>
                    <a:pt x="799297" y="5278"/>
                  </a:lnTo>
                  <a:lnTo>
                    <a:pt x="863050" y="11681"/>
                  </a:lnTo>
                  <a:lnTo>
                    <a:pt x="924169" y="20419"/>
                  </a:lnTo>
                  <a:lnTo>
                    <a:pt x="982319" y="31360"/>
                  </a:lnTo>
                  <a:lnTo>
                    <a:pt x="1037167" y="44376"/>
                  </a:lnTo>
                  <a:lnTo>
                    <a:pt x="1088378" y="59334"/>
                  </a:lnTo>
                  <a:lnTo>
                    <a:pt x="1135618" y="76104"/>
                  </a:lnTo>
                  <a:lnTo>
                    <a:pt x="1178552" y="94557"/>
                  </a:lnTo>
                  <a:lnTo>
                    <a:pt x="1216846" y="114560"/>
                  </a:lnTo>
                  <a:lnTo>
                    <a:pt x="1250166" y="135984"/>
                  </a:lnTo>
                  <a:lnTo>
                    <a:pt x="1300546" y="182571"/>
                  </a:lnTo>
                  <a:lnTo>
                    <a:pt x="1327017" y="233274"/>
                  </a:lnTo>
                  <a:lnTo>
                    <a:pt x="1330452" y="259842"/>
                  </a:lnTo>
                  <a:lnTo>
                    <a:pt x="1327017" y="286409"/>
                  </a:lnTo>
                  <a:lnTo>
                    <a:pt x="1300546" y="337112"/>
                  </a:lnTo>
                  <a:lnTo>
                    <a:pt x="1250166" y="383699"/>
                  </a:lnTo>
                  <a:lnTo>
                    <a:pt x="1216846" y="405123"/>
                  </a:lnTo>
                  <a:lnTo>
                    <a:pt x="1178552" y="425126"/>
                  </a:lnTo>
                  <a:lnTo>
                    <a:pt x="1135618" y="443579"/>
                  </a:lnTo>
                  <a:lnTo>
                    <a:pt x="1088378" y="460349"/>
                  </a:lnTo>
                  <a:lnTo>
                    <a:pt x="1037167" y="475307"/>
                  </a:lnTo>
                  <a:lnTo>
                    <a:pt x="982319" y="488323"/>
                  </a:lnTo>
                  <a:lnTo>
                    <a:pt x="924169" y="499264"/>
                  </a:lnTo>
                  <a:lnTo>
                    <a:pt x="863050" y="508002"/>
                  </a:lnTo>
                  <a:lnTo>
                    <a:pt x="799297" y="514405"/>
                  </a:lnTo>
                  <a:lnTo>
                    <a:pt x="733244" y="518342"/>
                  </a:lnTo>
                  <a:lnTo>
                    <a:pt x="665226" y="519684"/>
                  </a:lnTo>
                  <a:lnTo>
                    <a:pt x="597207" y="518342"/>
                  </a:lnTo>
                  <a:lnTo>
                    <a:pt x="531154" y="514405"/>
                  </a:lnTo>
                  <a:lnTo>
                    <a:pt x="467401" y="508002"/>
                  </a:lnTo>
                  <a:lnTo>
                    <a:pt x="406282" y="499264"/>
                  </a:lnTo>
                  <a:lnTo>
                    <a:pt x="348132" y="488323"/>
                  </a:lnTo>
                  <a:lnTo>
                    <a:pt x="293284" y="475307"/>
                  </a:lnTo>
                  <a:lnTo>
                    <a:pt x="242073" y="460349"/>
                  </a:lnTo>
                  <a:lnTo>
                    <a:pt x="194833" y="443579"/>
                  </a:lnTo>
                  <a:lnTo>
                    <a:pt x="151899" y="425126"/>
                  </a:lnTo>
                  <a:lnTo>
                    <a:pt x="113605" y="405123"/>
                  </a:lnTo>
                  <a:lnTo>
                    <a:pt x="80285" y="383699"/>
                  </a:lnTo>
                  <a:lnTo>
                    <a:pt x="29905" y="337112"/>
                  </a:lnTo>
                  <a:lnTo>
                    <a:pt x="3434" y="286409"/>
                  </a:lnTo>
                  <a:lnTo>
                    <a:pt x="0" y="259842"/>
                  </a:lnTo>
                  <a:close/>
                </a:path>
              </a:pathLst>
            </a:custGeom>
            <a:ln w="25399">
              <a:solidFill>
                <a:srgbClr val="0079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47445" y="2593086"/>
            <a:ext cx="5205095" cy="2648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28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içi</a:t>
            </a:r>
            <a:r>
              <a:rPr sz="28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alıntı</a:t>
            </a:r>
            <a:endParaRPr sz="28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spcBef>
                <a:spcPts val="15"/>
              </a:spcBef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Soldan</a:t>
            </a:r>
            <a:r>
              <a:rPr sz="2400" spc="-8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hizalanmış</a:t>
            </a:r>
            <a:endParaRPr sz="2400">
              <a:latin typeface="Microsoft Sans Serif"/>
              <a:cs typeface="Microsoft Sans Serif"/>
            </a:endParaRPr>
          </a:p>
          <a:p>
            <a:pPr marL="1144905" marR="5080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Ana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metin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gövdesinin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içerisinde1.5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cm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Girinti</a:t>
            </a:r>
            <a:r>
              <a:rPr sz="2400" b="1" spc="-10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ile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yazılabilir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27406" y="6394450"/>
            <a:ext cx="12372340" cy="2921000"/>
          </a:xfrm>
          <a:prstGeom prst="rect">
            <a:avLst/>
          </a:prstGeom>
          <a:ln w="12700">
            <a:solidFill>
              <a:srgbClr val="00387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20"/>
              </a:spcBef>
            </a:pPr>
            <a:endParaRPr sz="2000">
              <a:latin typeface="Times New Roman"/>
              <a:cs typeface="Times New Roman"/>
            </a:endParaRPr>
          </a:p>
          <a:p>
            <a:pPr marL="3805554">
              <a:lnSpc>
                <a:spcPct val="100000"/>
              </a:lnSpc>
            </a:pPr>
            <a:r>
              <a:rPr sz="2000" b="1" dirty="0">
                <a:solidFill>
                  <a:srgbClr val="0079BE"/>
                </a:solidFill>
                <a:latin typeface="Arial"/>
                <a:cs typeface="Arial"/>
              </a:rPr>
              <a:t>0,</a:t>
            </a:r>
            <a:r>
              <a:rPr sz="2000" b="1" spc="-20" dirty="0">
                <a:solidFill>
                  <a:srgbClr val="0079BE"/>
                </a:solidFill>
                <a:latin typeface="Arial"/>
                <a:cs typeface="Arial"/>
              </a:rPr>
              <a:t> Çift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2000">
              <a:latin typeface="Arial"/>
              <a:cs typeface="Arial"/>
            </a:endParaRPr>
          </a:p>
          <a:p>
            <a:pPr marL="1587500">
              <a:lnSpc>
                <a:spcPct val="100000"/>
              </a:lnSpc>
            </a:pPr>
            <a:r>
              <a:rPr sz="2400" b="1" dirty="0">
                <a:solidFill>
                  <a:srgbClr val="0079BE"/>
                </a:solidFill>
                <a:latin typeface="Arial"/>
                <a:cs typeface="Arial"/>
              </a:rPr>
              <a:t>0, </a:t>
            </a:r>
            <a:r>
              <a:rPr sz="2400" b="1" spc="-25" dirty="0">
                <a:solidFill>
                  <a:srgbClr val="0079BE"/>
                </a:solidFill>
                <a:latin typeface="Arial"/>
                <a:cs typeface="Arial"/>
              </a:rPr>
              <a:t>Tek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74134" y="7278623"/>
            <a:ext cx="103505" cy="400685"/>
          </a:xfrm>
          <a:custGeom>
            <a:avLst/>
            <a:gdLst/>
            <a:ahLst/>
            <a:cxnLst/>
            <a:rect l="l" t="t" r="r" b="b"/>
            <a:pathLst>
              <a:path w="103504" h="400684">
                <a:moveTo>
                  <a:pt x="7112" y="304038"/>
                </a:moveTo>
                <a:lnTo>
                  <a:pt x="1015" y="307594"/>
                </a:lnTo>
                <a:lnTo>
                  <a:pt x="0" y="311531"/>
                </a:lnTo>
                <a:lnTo>
                  <a:pt x="51688" y="400176"/>
                </a:lnTo>
                <a:lnTo>
                  <a:pt x="59094" y="387476"/>
                </a:lnTo>
                <a:lnTo>
                  <a:pt x="45338" y="387476"/>
                </a:lnTo>
                <a:lnTo>
                  <a:pt x="45338" y="364054"/>
                </a:lnTo>
                <a:lnTo>
                  <a:pt x="10922" y="305053"/>
                </a:lnTo>
                <a:lnTo>
                  <a:pt x="7112" y="304038"/>
                </a:lnTo>
                <a:close/>
              </a:path>
              <a:path w="103504" h="400684">
                <a:moveTo>
                  <a:pt x="45338" y="364054"/>
                </a:moveTo>
                <a:lnTo>
                  <a:pt x="45338" y="387476"/>
                </a:lnTo>
                <a:lnTo>
                  <a:pt x="58038" y="387476"/>
                </a:lnTo>
                <a:lnTo>
                  <a:pt x="58038" y="384301"/>
                </a:lnTo>
                <a:lnTo>
                  <a:pt x="46227" y="384301"/>
                </a:lnTo>
                <a:lnTo>
                  <a:pt x="51688" y="374940"/>
                </a:lnTo>
                <a:lnTo>
                  <a:pt x="45338" y="364054"/>
                </a:lnTo>
                <a:close/>
              </a:path>
              <a:path w="103504" h="400684">
                <a:moveTo>
                  <a:pt x="96265" y="304038"/>
                </a:moveTo>
                <a:lnTo>
                  <a:pt x="92455" y="305053"/>
                </a:lnTo>
                <a:lnTo>
                  <a:pt x="58038" y="364054"/>
                </a:lnTo>
                <a:lnTo>
                  <a:pt x="58038" y="387476"/>
                </a:lnTo>
                <a:lnTo>
                  <a:pt x="59094" y="387476"/>
                </a:lnTo>
                <a:lnTo>
                  <a:pt x="103377" y="311531"/>
                </a:lnTo>
                <a:lnTo>
                  <a:pt x="102362" y="307594"/>
                </a:lnTo>
                <a:lnTo>
                  <a:pt x="96265" y="304038"/>
                </a:lnTo>
                <a:close/>
              </a:path>
              <a:path w="103504" h="400684">
                <a:moveTo>
                  <a:pt x="51688" y="374940"/>
                </a:moveTo>
                <a:lnTo>
                  <a:pt x="46227" y="384301"/>
                </a:lnTo>
                <a:lnTo>
                  <a:pt x="57150" y="384301"/>
                </a:lnTo>
                <a:lnTo>
                  <a:pt x="51688" y="374940"/>
                </a:lnTo>
                <a:close/>
              </a:path>
              <a:path w="103504" h="400684">
                <a:moveTo>
                  <a:pt x="58038" y="364054"/>
                </a:moveTo>
                <a:lnTo>
                  <a:pt x="51688" y="374940"/>
                </a:lnTo>
                <a:lnTo>
                  <a:pt x="57150" y="384301"/>
                </a:lnTo>
                <a:lnTo>
                  <a:pt x="58038" y="384301"/>
                </a:lnTo>
                <a:lnTo>
                  <a:pt x="58038" y="364054"/>
                </a:lnTo>
                <a:close/>
              </a:path>
              <a:path w="103504" h="400684">
                <a:moveTo>
                  <a:pt x="51688" y="25109"/>
                </a:moveTo>
                <a:lnTo>
                  <a:pt x="45338" y="35995"/>
                </a:lnTo>
                <a:lnTo>
                  <a:pt x="45338" y="364054"/>
                </a:lnTo>
                <a:lnTo>
                  <a:pt x="51688" y="374940"/>
                </a:lnTo>
                <a:lnTo>
                  <a:pt x="58038" y="364054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103504" h="400684">
                <a:moveTo>
                  <a:pt x="51688" y="0"/>
                </a:moveTo>
                <a:lnTo>
                  <a:pt x="0" y="88645"/>
                </a:lnTo>
                <a:lnTo>
                  <a:pt x="1015" y="92456"/>
                </a:lnTo>
                <a:lnTo>
                  <a:pt x="7112" y="96012"/>
                </a:lnTo>
                <a:lnTo>
                  <a:pt x="10922" y="94995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400684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5" y="94995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5"/>
                </a:lnTo>
                <a:lnTo>
                  <a:pt x="59020" y="12573"/>
                </a:lnTo>
                <a:close/>
              </a:path>
              <a:path w="103504" h="400684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400684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103504" h="400684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79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618709" y="2610594"/>
            <a:ext cx="5039360" cy="2917825"/>
            <a:chOff x="6618709" y="2610594"/>
            <a:chExt cx="5039360" cy="291782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8709" y="2610594"/>
              <a:ext cx="5039151" cy="29177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2927" y="2654807"/>
              <a:ext cx="4814316" cy="267919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50227" y="2642107"/>
              <a:ext cx="4839970" cy="2705100"/>
            </a:xfrm>
            <a:custGeom>
              <a:avLst/>
              <a:gdLst/>
              <a:ahLst/>
              <a:cxnLst/>
              <a:rect l="l" t="t" r="r" b="b"/>
              <a:pathLst>
                <a:path w="4839970" h="2705100">
                  <a:moveTo>
                    <a:pt x="0" y="2704592"/>
                  </a:moveTo>
                  <a:lnTo>
                    <a:pt x="4839716" y="2704592"/>
                  </a:lnTo>
                  <a:lnTo>
                    <a:pt x="4839716" y="0"/>
                  </a:lnTo>
                  <a:lnTo>
                    <a:pt x="0" y="0"/>
                  </a:lnTo>
                  <a:lnTo>
                    <a:pt x="0" y="2704592"/>
                  </a:lnTo>
                  <a:close/>
                </a:path>
              </a:pathLst>
            </a:custGeom>
            <a:ln w="254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25983" y="1290819"/>
            <a:ext cx="5879465" cy="8251825"/>
            <a:chOff x="6825983" y="1290819"/>
            <a:chExt cx="5879465" cy="82518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983" y="1290819"/>
              <a:ext cx="5878854" cy="82517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5" y="1321308"/>
              <a:ext cx="5681472" cy="80406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71380" y="3440429"/>
              <a:ext cx="101600" cy="3758565"/>
            </a:xfrm>
            <a:custGeom>
              <a:avLst/>
              <a:gdLst/>
              <a:ahLst/>
              <a:cxnLst/>
              <a:rect l="l" t="t" r="r" b="b"/>
              <a:pathLst>
                <a:path w="101600" h="3758565">
                  <a:moveTo>
                    <a:pt x="77216" y="76327"/>
                  </a:moveTo>
                  <a:lnTo>
                    <a:pt x="70853" y="63500"/>
                  </a:lnTo>
                  <a:lnTo>
                    <a:pt x="39370" y="0"/>
                  </a:lnTo>
                  <a:lnTo>
                    <a:pt x="1016" y="76073"/>
                  </a:lnTo>
                  <a:lnTo>
                    <a:pt x="26365" y="76161"/>
                  </a:lnTo>
                  <a:lnTo>
                    <a:pt x="25438" y="336765"/>
                  </a:lnTo>
                  <a:lnTo>
                    <a:pt x="0" y="336677"/>
                  </a:lnTo>
                  <a:lnTo>
                    <a:pt x="37846" y="413004"/>
                  </a:lnTo>
                  <a:lnTo>
                    <a:pt x="69850" y="349504"/>
                  </a:lnTo>
                  <a:lnTo>
                    <a:pt x="76200" y="336931"/>
                  </a:lnTo>
                  <a:lnTo>
                    <a:pt x="50838" y="336854"/>
                  </a:lnTo>
                  <a:lnTo>
                    <a:pt x="51765" y="76250"/>
                  </a:lnTo>
                  <a:lnTo>
                    <a:pt x="77216" y="76327"/>
                  </a:lnTo>
                  <a:close/>
                </a:path>
                <a:path w="101600" h="3758565">
                  <a:moveTo>
                    <a:pt x="101473" y="3508375"/>
                  </a:moveTo>
                  <a:lnTo>
                    <a:pt x="95123" y="3495548"/>
                  </a:lnTo>
                  <a:lnTo>
                    <a:pt x="63754" y="3432048"/>
                  </a:lnTo>
                  <a:lnTo>
                    <a:pt x="25273" y="3508121"/>
                  </a:lnTo>
                  <a:lnTo>
                    <a:pt x="50723" y="3508210"/>
                  </a:lnTo>
                  <a:lnTo>
                    <a:pt x="49847" y="3681946"/>
                  </a:lnTo>
                  <a:lnTo>
                    <a:pt x="24511" y="3681857"/>
                  </a:lnTo>
                  <a:lnTo>
                    <a:pt x="62230" y="3758184"/>
                  </a:lnTo>
                  <a:lnTo>
                    <a:pt x="94348" y="3694684"/>
                  </a:lnTo>
                  <a:lnTo>
                    <a:pt x="100711" y="3682111"/>
                  </a:lnTo>
                  <a:lnTo>
                    <a:pt x="75247" y="3682034"/>
                  </a:lnTo>
                  <a:lnTo>
                    <a:pt x="76123" y="3508298"/>
                  </a:lnTo>
                  <a:lnTo>
                    <a:pt x="101473" y="3508375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480" y="308325"/>
            <a:ext cx="10728960" cy="2063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50126" y="1314958"/>
            <a:ext cx="5694680" cy="8053705"/>
          </a:xfrm>
          <a:prstGeom prst="rect">
            <a:avLst/>
          </a:prstGeom>
          <a:ln w="12700">
            <a:solidFill>
              <a:srgbClr val="003876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800">
              <a:latin typeface="Times New Roman"/>
              <a:cs typeface="Times New Roman"/>
            </a:endParaRPr>
          </a:p>
          <a:p>
            <a:pPr marL="3180080">
              <a:lnSpc>
                <a:spcPct val="100000"/>
              </a:lnSpc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95"/>
              </a:spcBef>
            </a:pPr>
            <a:endParaRPr sz="1800">
              <a:latin typeface="Arial"/>
              <a:cs typeface="Arial"/>
            </a:endParaRPr>
          </a:p>
          <a:p>
            <a:pPr marR="922019" algn="ctr">
              <a:lnSpc>
                <a:spcPct val="100000"/>
              </a:lnSpc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70"/>
              </a:spcBef>
            </a:pPr>
            <a:endParaRPr sz="1800">
              <a:latin typeface="Arial"/>
              <a:cs typeface="Arial"/>
            </a:endParaRPr>
          </a:p>
          <a:p>
            <a:pPr marL="349885" algn="ctr">
              <a:lnSpc>
                <a:spcPct val="100000"/>
              </a:lnSpc>
              <a:spcBef>
                <a:spcPts val="5"/>
              </a:spcBef>
            </a:pPr>
            <a:r>
              <a:rPr sz="1000" spc="-25" dirty="0">
                <a:solidFill>
                  <a:srgbClr val="464646"/>
                </a:solidFill>
                <a:latin typeface="Microsoft Sans Serif"/>
                <a:cs typeface="Microsoft Sans Serif"/>
              </a:rPr>
              <a:t>23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7445" y="2565653"/>
            <a:ext cx="3978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28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içi</a:t>
            </a:r>
            <a:r>
              <a:rPr sz="28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şekil</a:t>
            </a:r>
            <a:r>
              <a:rPr sz="28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kullanımı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3271" y="2993897"/>
            <a:ext cx="4859020" cy="1885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Şekil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açıklamaları: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Şeklin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altında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0145" y="2565653"/>
            <a:ext cx="5532120" cy="231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28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içi</a:t>
            </a:r>
            <a:r>
              <a:rPr sz="28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şekil</a:t>
            </a:r>
            <a:r>
              <a:rPr sz="28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kullanımı</a:t>
            </a:r>
            <a:endParaRPr sz="2800">
              <a:latin typeface="Arial"/>
              <a:cs typeface="Arial"/>
            </a:endParaRPr>
          </a:p>
          <a:p>
            <a:pPr marL="1132205" indent="-446405">
              <a:lnSpc>
                <a:spcPct val="100000"/>
              </a:lnSpc>
              <a:spcBef>
                <a:spcPts val="15"/>
              </a:spcBef>
              <a:buSzPct val="150000"/>
              <a:buChar char="•"/>
              <a:tabLst>
                <a:tab pos="11322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1132205" indent="-446405">
              <a:lnSpc>
                <a:spcPct val="100000"/>
              </a:lnSpc>
              <a:buSzPct val="150000"/>
              <a:buChar char="•"/>
              <a:tabLst>
                <a:tab pos="11322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marL="1132205" indent="-446405">
              <a:lnSpc>
                <a:spcPct val="100000"/>
              </a:lnSpc>
              <a:buSzPct val="150000"/>
              <a:buChar char="•"/>
              <a:tabLst>
                <a:tab pos="11322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Şekil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açıklamaları:</a:t>
            </a:r>
            <a:r>
              <a:rPr sz="2400" spc="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Şeklin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altında</a:t>
            </a:r>
            <a:endParaRPr sz="2400">
              <a:latin typeface="Microsoft Sans Serif"/>
              <a:cs typeface="Microsoft Sans Serif"/>
            </a:endParaRPr>
          </a:p>
          <a:p>
            <a:pPr marL="1132205" indent="-446405">
              <a:lnSpc>
                <a:spcPct val="100000"/>
              </a:lnSpc>
              <a:buSzPct val="150000"/>
              <a:buChar char="•"/>
              <a:tabLst>
                <a:tab pos="11322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32205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1322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825983" y="1290819"/>
            <a:ext cx="5879465" cy="8251825"/>
            <a:chOff x="6825983" y="1290819"/>
            <a:chExt cx="5879465" cy="8251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983" y="1290819"/>
              <a:ext cx="5878854" cy="82517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5" y="1321308"/>
              <a:ext cx="5681472" cy="80406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50125" y="1314958"/>
              <a:ext cx="5694680" cy="8053705"/>
            </a:xfrm>
            <a:custGeom>
              <a:avLst/>
              <a:gdLst/>
              <a:ahLst/>
              <a:cxnLst/>
              <a:rect l="l" t="t" r="r" b="b"/>
              <a:pathLst>
                <a:path w="5694680" h="8053705">
                  <a:moveTo>
                    <a:pt x="0" y="8053324"/>
                  </a:moveTo>
                  <a:lnTo>
                    <a:pt x="5694172" y="8053324"/>
                  </a:lnTo>
                  <a:lnTo>
                    <a:pt x="5694172" y="0"/>
                  </a:lnTo>
                  <a:lnTo>
                    <a:pt x="0" y="0"/>
                  </a:lnTo>
                  <a:lnTo>
                    <a:pt x="0" y="8053324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94339" y="3501390"/>
              <a:ext cx="77470" cy="413384"/>
            </a:xfrm>
            <a:custGeom>
              <a:avLst/>
              <a:gdLst/>
              <a:ahLst/>
              <a:cxnLst/>
              <a:rect l="l" t="t" r="r" b="b"/>
              <a:pathLst>
                <a:path w="77470" h="413385">
                  <a:moveTo>
                    <a:pt x="0" y="336676"/>
                  </a:moveTo>
                  <a:lnTo>
                    <a:pt x="37845" y="413004"/>
                  </a:lnTo>
                  <a:lnTo>
                    <a:pt x="69861" y="349504"/>
                  </a:lnTo>
                  <a:lnTo>
                    <a:pt x="25400" y="349504"/>
                  </a:lnTo>
                  <a:lnTo>
                    <a:pt x="25445" y="336761"/>
                  </a:lnTo>
                  <a:lnTo>
                    <a:pt x="0" y="336676"/>
                  </a:lnTo>
                  <a:close/>
                </a:path>
                <a:path w="77470" h="413385">
                  <a:moveTo>
                    <a:pt x="25445" y="336761"/>
                  </a:moveTo>
                  <a:lnTo>
                    <a:pt x="25400" y="349504"/>
                  </a:lnTo>
                  <a:lnTo>
                    <a:pt x="50800" y="349504"/>
                  </a:lnTo>
                  <a:lnTo>
                    <a:pt x="50844" y="336846"/>
                  </a:lnTo>
                  <a:lnTo>
                    <a:pt x="25445" y="336761"/>
                  </a:lnTo>
                  <a:close/>
                </a:path>
                <a:path w="77470" h="413385">
                  <a:moveTo>
                    <a:pt x="50844" y="336846"/>
                  </a:moveTo>
                  <a:lnTo>
                    <a:pt x="50800" y="349504"/>
                  </a:lnTo>
                  <a:lnTo>
                    <a:pt x="69861" y="349504"/>
                  </a:lnTo>
                  <a:lnTo>
                    <a:pt x="76200" y="336931"/>
                  </a:lnTo>
                  <a:lnTo>
                    <a:pt x="50844" y="336846"/>
                  </a:lnTo>
                  <a:close/>
                </a:path>
                <a:path w="77470" h="413385">
                  <a:moveTo>
                    <a:pt x="26371" y="76157"/>
                  </a:moveTo>
                  <a:lnTo>
                    <a:pt x="25445" y="336761"/>
                  </a:lnTo>
                  <a:lnTo>
                    <a:pt x="50844" y="336846"/>
                  </a:lnTo>
                  <a:lnTo>
                    <a:pt x="51770" y="76242"/>
                  </a:lnTo>
                  <a:lnTo>
                    <a:pt x="26371" y="76157"/>
                  </a:lnTo>
                  <a:close/>
                </a:path>
                <a:path w="77470" h="413385">
                  <a:moveTo>
                    <a:pt x="70855" y="63500"/>
                  </a:moveTo>
                  <a:lnTo>
                    <a:pt x="51815" y="63500"/>
                  </a:lnTo>
                  <a:lnTo>
                    <a:pt x="51770" y="76242"/>
                  </a:lnTo>
                  <a:lnTo>
                    <a:pt x="77215" y="76326"/>
                  </a:lnTo>
                  <a:lnTo>
                    <a:pt x="70855" y="63500"/>
                  </a:lnTo>
                  <a:close/>
                </a:path>
                <a:path w="77470" h="413385">
                  <a:moveTo>
                    <a:pt x="51815" y="63500"/>
                  </a:moveTo>
                  <a:lnTo>
                    <a:pt x="26415" y="63500"/>
                  </a:lnTo>
                  <a:lnTo>
                    <a:pt x="26371" y="76157"/>
                  </a:lnTo>
                  <a:lnTo>
                    <a:pt x="51770" y="76242"/>
                  </a:lnTo>
                  <a:lnTo>
                    <a:pt x="51815" y="63500"/>
                  </a:lnTo>
                  <a:close/>
                </a:path>
                <a:path w="77470" h="413385">
                  <a:moveTo>
                    <a:pt x="39369" y="0"/>
                  </a:moveTo>
                  <a:lnTo>
                    <a:pt x="1015" y="76073"/>
                  </a:lnTo>
                  <a:lnTo>
                    <a:pt x="26371" y="76157"/>
                  </a:lnTo>
                  <a:lnTo>
                    <a:pt x="26415" y="63500"/>
                  </a:lnTo>
                  <a:lnTo>
                    <a:pt x="70855" y="63500"/>
                  </a:lnTo>
                  <a:lnTo>
                    <a:pt x="39369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853673" y="3606737"/>
            <a:ext cx="76200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89"/>
              </a:lnSpc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14008" y="2326639"/>
            <a:ext cx="5818505" cy="6075680"/>
            <a:chOff x="6414008" y="2326639"/>
            <a:chExt cx="5818505" cy="607568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6708" y="2339339"/>
              <a:ext cx="5792724" cy="605028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420358" y="2332989"/>
              <a:ext cx="5805805" cy="6062980"/>
            </a:xfrm>
            <a:custGeom>
              <a:avLst/>
              <a:gdLst/>
              <a:ahLst/>
              <a:cxnLst/>
              <a:rect l="l" t="t" r="r" b="b"/>
              <a:pathLst>
                <a:path w="5805805" h="6062980">
                  <a:moveTo>
                    <a:pt x="0" y="6062980"/>
                  </a:moveTo>
                  <a:lnTo>
                    <a:pt x="5805424" y="6062980"/>
                  </a:lnTo>
                  <a:lnTo>
                    <a:pt x="5805424" y="0"/>
                  </a:lnTo>
                  <a:lnTo>
                    <a:pt x="0" y="0"/>
                  </a:lnTo>
                  <a:lnTo>
                    <a:pt x="0" y="6062980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97772" y="7346442"/>
              <a:ext cx="77470" cy="414655"/>
            </a:xfrm>
            <a:custGeom>
              <a:avLst/>
              <a:gdLst/>
              <a:ahLst/>
              <a:cxnLst/>
              <a:rect l="l" t="t" r="r" b="b"/>
              <a:pathLst>
                <a:path w="77470" h="414654">
                  <a:moveTo>
                    <a:pt x="0" y="338200"/>
                  </a:moveTo>
                  <a:lnTo>
                    <a:pt x="37846" y="414527"/>
                  </a:lnTo>
                  <a:lnTo>
                    <a:pt x="69861" y="351027"/>
                  </a:lnTo>
                  <a:lnTo>
                    <a:pt x="25400" y="351027"/>
                  </a:lnTo>
                  <a:lnTo>
                    <a:pt x="25445" y="338285"/>
                  </a:lnTo>
                  <a:lnTo>
                    <a:pt x="0" y="338200"/>
                  </a:lnTo>
                  <a:close/>
                </a:path>
                <a:path w="77470" h="414654">
                  <a:moveTo>
                    <a:pt x="25445" y="338285"/>
                  </a:moveTo>
                  <a:lnTo>
                    <a:pt x="25400" y="351027"/>
                  </a:lnTo>
                  <a:lnTo>
                    <a:pt x="50800" y="351027"/>
                  </a:lnTo>
                  <a:lnTo>
                    <a:pt x="50844" y="338370"/>
                  </a:lnTo>
                  <a:lnTo>
                    <a:pt x="25445" y="338285"/>
                  </a:lnTo>
                  <a:close/>
                </a:path>
                <a:path w="77470" h="414654">
                  <a:moveTo>
                    <a:pt x="50844" y="338370"/>
                  </a:moveTo>
                  <a:lnTo>
                    <a:pt x="50800" y="351027"/>
                  </a:lnTo>
                  <a:lnTo>
                    <a:pt x="69861" y="351027"/>
                  </a:lnTo>
                  <a:lnTo>
                    <a:pt x="76200" y="338454"/>
                  </a:lnTo>
                  <a:lnTo>
                    <a:pt x="50844" y="338370"/>
                  </a:lnTo>
                  <a:close/>
                </a:path>
                <a:path w="77470" h="414654">
                  <a:moveTo>
                    <a:pt x="26371" y="76157"/>
                  </a:moveTo>
                  <a:lnTo>
                    <a:pt x="25445" y="338285"/>
                  </a:lnTo>
                  <a:lnTo>
                    <a:pt x="50844" y="338370"/>
                  </a:lnTo>
                  <a:lnTo>
                    <a:pt x="51770" y="76242"/>
                  </a:lnTo>
                  <a:lnTo>
                    <a:pt x="26371" y="76157"/>
                  </a:lnTo>
                  <a:close/>
                </a:path>
                <a:path w="77470" h="414654">
                  <a:moveTo>
                    <a:pt x="70855" y="63499"/>
                  </a:moveTo>
                  <a:lnTo>
                    <a:pt x="51816" y="63499"/>
                  </a:lnTo>
                  <a:lnTo>
                    <a:pt x="51770" y="76242"/>
                  </a:lnTo>
                  <a:lnTo>
                    <a:pt x="77216" y="76326"/>
                  </a:lnTo>
                  <a:lnTo>
                    <a:pt x="70855" y="63499"/>
                  </a:lnTo>
                  <a:close/>
                </a:path>
                <a:path w="77470" h="414654">
                  <a:moveTo>
                    <a:pt x="51816" y="63499"/>
                  </a:moveTo>
                  <a:lnTo>
                    <a:pt x="26416" y="63499"/>
                  </a:lnTo>
                  <a:lnTo>
                    <a:pt x="26371" y="76157"/>
                  </a:lnTo>
                  <a:lnTo>
                    <a:pt x="51770" y="76242"/>
                  </a:lnTo>
                  <a:lnTo>
                    <a:pt x="51816" y="63499"/>
                  </a:lnTo>
                  <a:close/>
                </a:path>
                <a:path w="77470" h="414654">
                  <a:moveTo>
                    <a:pt x="39370" y="0"/>
                  </a:moveTo>
                  <a:lnTo>
                    <a:pt x="1016" y="76072"/>
                  </a:lnTo>
                  <a:lnTo>
                    <a:pt x="26371" y="76157"/>
                  </a:lnTo>
                  <a:lnTo>
                    <a:pt x="26416" y="63499"/>
                  </a:lnTo>
                  <a:lnTo>
                    <a:pt x="70855" y="63499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32393" y="7397953"/>
            <a:ext cx="775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005" dirty="0">
                <a:solidFill>
                  <a:srgbClr val="0099FF"/>
                </a:solidFill>
                <a:latin typeface="Arial"/>
                <a:cs typeface="Arial"/>
              </a:rPr>
              <a:t>2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2</a:t>
            </a:r>
            <a:r>
              <a:rPr sz="1800" b="1" spc="-1000" dirty="0">
                <a:solidFill>
                  <a:srgbClr val="0099FF"/>
                </a:solidFill>
                <a:latin typeface="Arial"/>
                <a:cs typeface="Arial"/>
              </a:rPr>
              <a:t>4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4</a:t>
            </a:r>
            <a:r>
              <a:rPr sz="1800" b="1" spc="-500" dirty="0">
                <a:solidFill>
                  <a:srgbClr val="0099FF"/>
                </a:solidFill>
                <a:latin typeface="Arial"/>
                <a:cs typeface="Arial"/>
              </a:rPr>
              <a:t>,</a:t>
            </a: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, </a:t>
            </a:r>
            <a:r>
              <a:rPr sz="1800" b="1" spc="-1305" dirty="0">
                <a:solidFill>
                  <a:srgbClr val="0099FF"/>
                </a:solidFill>
                <a:latin typeface="Arial"/>
                <a:cs typeface="Arial"/>
              </a:rPr>
              <a:t>Ç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Ç</a:t>
            </a:r>
            <a:r>
              <a:rPr sz="1800" b="1" spc="-505" dirty="0">
                <a:solidFill>
                  <a:srgbClr val="0099FF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i</a:t>
            </a:r>
            <a:r>
              <a:rPr sz="1800" b="1" spc="-615" dirty="0">
                <a:solidFill>
                  <a:srgbClr val="0099FF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f</a:t>
            </a:r>
            <a:r>
              <a:rPr sz="1800" b="1" spc="-615" dirty="0">
                <a:solidFill>
                  <a:srgbClr val="0099FF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07864" y="4076827"/>
            <a:ext cx="6879590" cy="3382010"/>
            <a:chOff x="5007864" y="4076827"/>
            <a:chExt cx="6879590" cy="3382010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4556" y="6961632"/>
              <a:ext cx="5152644" cy="49682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007864" y="4076827"/>
              <a:ext cx="1593850" cy="3215005"/>
            </a:xfrm>
            <a:custGeom>
              <a:avLst/>
              <a:gdLst/>
              <a:ahLst/>
              <a:cxnLst/>
              <a:rect l="l" t="t" r="r" b="b"/>
              <a:pathLst>
                <a:path w="1593850" h="3215004">
                  <a:moveTo>
                    <a:pt x="1482598" y="3100705"/>
                  </a:moveTo>
                  <a:lnTo>
                    <a:pt x="1480357" y="3138706"/>
                  </a:lnTo>
                  <a:lnTo>
                    <a:pt x="1499362" y="3139821"/>
                  </a:lnTo>
                  <a:lnTo>
                    <a:pt x="1497203" y="3177921"/>
                  </a:lnTo>
                  <a:lnTo>
                    <a:pt x="1478045" y="3177921"/>
                  </a:lnTo>
                  <a:lnTo>
                    <a:pt x="1475866" y="3214878"/>
                  </a:lnTo>
                  <a:lnTo>
                    <a:pt x="1561975" y="3177921"/>
                  </a:lnTo>
                  <a:lnTo>
                    <a:pt x="1497203" y="3177921"/>
                  </a:lnTo>
                  <a:lnTo>
                    <a:pt x="1478111" y="3176802"/>
                  </a:lnTo>
                  <a:lnTo>
                    <a:pt x="1564582" y="3176802"/>
                  </a:lnTo>
                  <a:lnTo>
                    <a:pt x="1593341" y="3164459"/>
                  </a:lnTo>
                  <a:lnTo>
                    <a:pt x="1482598" y="3100705"/>
                  </a:lnTo>
                  <a:close/>
                </a:path>
                <a:path w="1593850" h="3215004">
                  <a:moveTo>
                    <a:pt x="1480357" y="3138706"/>
                  </a:moveTo>
                  <a:lnTo>
                    <a:pt x="1478111" y="3176802"/>
                  </a:lnTo>
                  <a:lnTo>
                    <a:pt x="1497203" y="3177921"/>
                  </a:lnTo>
                  <a:lnTo>
                    <a:pt x="1499362" y="3139821"/>
                  </a:lnTo>
                  <a:lnTo>
                    <a:pt x="1480357" y="3138706"/>
                  </a:lnTo>
                  <a:close/>
                </a:path>
                <a:path w="1593850" h="3215004">
                  <a:moveTo>
                    <a:pt x="715790" y="101600"/>
                  </a:moveTo>
                  <a:lnTo>
                    <a:pt x="677672" y="101600"/>
                  </a:lnTo>
                  <a:lnTo>
                    <a:pt x="694436" y="120142"/>
                  </a:lnTo>
                  <a:lnTo>
                    <a:pt x="678097" y="120142"/>
                  </a:lnTo>
                  <a:lnTo>
                    <a:pt x="747268" y="3133979"/>
                  </a:lnTo>
                  <a:lnTo>
                    <a:pt x="1478111" y="3176802"/>
                  </a:lnTo>
                  <a:lnTo>
                    <a:pt x="1480357" y="3138706"/>
                  </a:lnTo>
                  <a:lnTo>
                    <a:pt x="1085557" y="3115564"/>
                  </a:lnTo>
                  <a:lnTo>
                    <a:pt x="784987" y="3115564"/>
                  </a:lnTo>
                  <a:lnTo>
                    <a:pt x="767080" y="3096895"/>
                  </a:lnTo>
                  <a:lnTo>
                    <a:pt x="784558" y="3096895"/>
                  </a:lnTo>
                  <a:lnTo>
                    <a:pt x="716216" y="120142"/>
                  </a:lnTo>
                  <a:lnTo>
                    <a:pt x="694436" y="120142"/>
                  </a:lnTo>
                  <a:lnTo>
                    <a:pt x="678052" y="118200"/>
                  </a:lnTo>
                  <a:lnTo>
                    <a:pt x="716171" y="118200"/>
                  </a:lnTo>
                  <a:lnTo>
                    <a:pt x="715790" y="101600"/>
                  </a:lnTo>
                  <a:close/>
                </a:path>
                <a:path w="1593850" h="3215004">
                  <a:moveTo>
                    <a:pt x="767080" y="3096895"/>
                  </a:moveTo>
                  <a:lnTo>
                    <a:pt x="784987" y="3115564"/>
                  </a:lnTo>
                  <a:lnTo>
                    <a:pt x="784581" y="3097920"/>
                  </a:lnTo>
                  <a:lnTo>
                    <a:pt x="767080" y="3096895"/>
                  </a:lnTo>
                  <a:close/>
                </a:path>
                <a:path w="1593850" h="3215004">
                  <a:moveTo>
                    <a:pt x="784581" y="3097920"/>
                  </a:moveTo>
                  <a:lnTo>
                    <a:pt x="784987" y="3115564"/>
                  </a:lnTo>
                  <a:lnTo>
                    <a:pt x="1085557" y="3115564"/>
                  </a:lnTo>
                  <a:lnTo>
                    <a:pt x="784581" y="3097920"/>
                  </a:lnTo>
                  <a:close/>
                </a:path>
                <a:path w="1593850" h="3215004">
                  <a:moveTo>
                    <a:pt x="784558" y="3096895"/>
                  </a:moveTo>
                  <a:lnTo>
                    <a:pt x="767080" y="3096895"/>
                  </a:lnTo>
                  <a:lnTo>
                    <a:pt x="784581" y="3097920"/>
                  </a:lnTo>
                  <a:lnTo>
                    <a:pt x="784558" y="3096895"/>
                  </a:lnTo>
                  <a:close/>
                </a:path>
                <a:path w="1593850" h="3215004">
                  <a:moveTo>
                    <a:pt x="677672" y="101600"/>
                  </a:moveTo>
                  <a:lnTo>
                    <a:pt x="678052" y="118200"/>
                  </a:lnTo>
                  <a:lnTo>
                    <a:pt x="694436" y="120142"/>
                  </a:lnTo>
                  <a:lnTo>
                    <a:pt x="677672" y="101600"/>
                  </a:lnTo>
                  <a:close/>
                </a:path>
                <a:path w="1593850" h="3215004">
                  <a:moveTo>
                    <a:pt x="4572" y="0"/>
                  </a:moveTo>
                  <a:lnTo>
                    <a:pt x="0" y="37846"/>
                  </a:lnTo>
                  <a:lnTo>
                    <a:pt x="678052" y="118200"/>
                  </a:lnTo>
                  <a:lnTo>
                    <a:pt x="677672" y="101600"/>
                  </a:lnTo>
                  <a:lnTo>
                    <a:pt x="715790" y="101600"/>
                  </a:lnTo>
                  <a:lnTo>
                    <a:pt x="715390" y="84200"/>
                  </a:lnTo>
                  <a:lnTo>
                    <a:pt x="4572" y="0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789414" y="8817356"/>
            <a:ext cx="1657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25" dirty="0">
                <a:solidFill>
                  <a:srgbClr val="464646"/>
                </a:solidFill>
                <a:latin typeface="Microsoft Sans Serif"/>
                <a:cs typeface="Microsoft Sans Serif"/>
              </a:rPr>
              <a:t>23</a:t>
            </a:r>
            <a:endParaRPr sz="1000">
              <a:latin typeface="Microsoft Sans Serif"/>
              <a:cs typeface="Microsoft Sans Serif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27490" y="1290806"/>
            <a:ext cx="5871845" cy="8244205"/>
            <a:chOff x="6827490" y="1290806"/>
            <a:chExt cx="5871845" cy="82442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490" y="1290806"/>
              <a:ext cx="5871270" cy="8244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0" y="1321307"/>
              <a:ext cx="5673852" cy="80330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1650" y="1314957"/>
              <a:ext cx="5687060" cy="8046084"/>
            </a:xfrm>
            <a:custGeom>
              <a:avLst/>
              <a:gdLst/>
              <a:ahLst/>
              <a:cxnLst/>
              <a:rect l="l" t="t" r="r" b="b"/>
              <a:pathLst>
                <a:path w="5687059" h="8046084">
                  <a:moveTo>
                    <a:pt x="0" y="8045704"/>
                  </a:moveTo>
                  <a:lnTo>
                    <a:pt x="5686552" y="8045704"/>
                  </a:lnTo>
                  <a:lnTo>
                    <a:pt x="5686552" y="0"/>
                  </a:lnTo>
                  <a:lnTo>
                    <a:pt x="0" y="0"/>
                  </a:lnTo>
                  <a:lnTo>
                    <a:pt x="0" y="8045704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14204" y="8833104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93675" h="193675">
                  <a:moveTo>
                    <a:pt x="193548" y="0"/>
                  </a:moveTo>
                  <a:lnTo>
                    <a:pt x="0" y="0"/>
                  </a:lnTo>
                  <a:lnTo>
                    <a:pt x="0" y="193548"/>
                  </a:lnTo>
                  <a:lnTo>
                    <a:pt x="193548" y="193548"/>
                  </a:lnTo>
                  <a:lnTo>
                    <a:pt x="1935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035031" y="8847226"/>
            <a:ext cx="1536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31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7445" y="2565653"/>
            <a:ext cx="4037965" cy="1216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2800" b="1" spc="-4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içi</a:t>
            </a:r>
            <a:r>
              <a:rPr sz="28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tablo</a:t>
            </a:r>
            <a:r>
              <a:rPr sz="28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kullanımı</a:t>
            </a:r>
            <a:endParaRPr sz="28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spcBef>
                <a:spcPts val="15"/>
              </a:spcBef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3271" y="3725417"/>
            <a:ext cx="2512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</a:t>
            </a:r>
            <a:r>
              <a:rPr sz="2400" spc="-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açıklamaları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61870" y="4090873"/>
            <a:ext cx="4773930" cy="1519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Tablonun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üstünde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Tabloya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göre</a:t>
            </a:r>
            <a:r>
              <a:rPr sz="2400" spc="-7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soldan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hizalanmış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0322" y="377738"/>
            <a:ext cx="10728960" cy="2063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7848600" y="3643884"/>
            <a:ext cx="4213860" cy="721360"/>
            <a:chOff x="7848600" y="3643884"/>
            <a:chExt cx="4213860" cy="721360"/>
          </a:xfrm>
        </p:grpSpPr>
        <p:sp>
          <p:nvSpPr>
            <p:cNvPr id="15" name="object 15"/>
            <p:cNvSpPr/>
            <p:nvPr/>
          </p:nvSpPr>
          <p:spPr>
            <a:xfrm>
              <a:off x="7848600" y="3643883"/>
              <a:ext cx="4213860" cy="721360"/>
            </a:xfrm>
            <a:custGeom>
              <a:avLst/>
              <a:gdLst/>
              <a:ahLst/>
              <a:cxnLst/>
              <a:rect l="l" t="t" r="r" b="b"/>
              <a:pathLst>
                <a:path w="4213859" h="721360">
                  <a:moveTo>
                    <a:pt x="4213860" y="0"/>
                  </a:moveTo>
                  <a:lnTo>
                    <a:pt x="2822448" y="0"/>
                  </a:lnTo>
                  <a:lnTo>
                    <a:pt x="2822448" y="193548"/>
                  </a:lnTo>
                  <a:lnTo>
                    <a:pt x="0" y="193548"/>
                  </a:lnTo>
                  <a:lnTo>
                    <a:pt x="0" y="382524"/>
                  </a:lnTo>
                  <a:lnTo>
                    <a:pt x="0" y="531876"/>
                  </a:lnTo>
                  <a:lnTo>
                    <a:pt x="0" y="720852"/>
                  </a:lnTo>
                  <a:lnTo>
                    <a:pt x="4088892" y="720852"/>
                  </a:lnTo>
                  <a:lnTo>
                    <a:pt x="4088892" y="531876"/>
                  </a:lnTo>
                  <a:lnTo>
                    <a:pt x="4088892" y="382524"/>
                  </a:lnTo>
                  <a:lnTo>
                    <a:pt x="4088892" y="338328"/>
                  </a:lnTo>
                  <a:lnTo>
                    <a:pt x="4213860" y="338328"/>
                  </a:lnTo>
                  <a:lnTo>
                    <a:pt x="4213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566907" y="3745230"/>
              <a:ext cx="77470" cy="413384"/>
            </a:xfrm>
            <a:custGeom>
              <a:avLst/>
              <a:gdLst/>
              <a:ahLst/>
              <a:cxnLst/>
              <a:rect l="l" t="t" r="r" b="b"/>
              <a:pathLst>
                <a:path w="77470" h="413385">
                  <a:moveTo>
                    <a:pt x="0" y="336677"/>
                  </a:moveTo>
                  <a:lnTo>
                    <a:pt x="37846" y="413004"/>
                  </a:lnTo>
                  <a:lnTo>
                    <a:pt x="69861" y="349504"/>
                  </a:lnTo>
                  <a:lnTo>
                    <a:pt x="25400" y="349504"/>
                  </a:lnTo>
                  <a:lnTo>
                    <a:pt x="25445" y="336761"/>
                  </a:lnTo>
                  <a:lnTo>
                    <a:pt x="0" y="336677"/>
                  </a:lnTo>
                  <a:close/>
                </a:path>
                <a:path w="77470" h="413385">
                  <a:moveTo>
                    <a:pt x="25445" y="336761"/>
                  </a:moveTo>
                  <a:lnTo>
                    <a:pt x="25400" y="349504"/>
                  </a:lnTo>
                  <a:lnTo>
                    <a:pt x="50800" y="349504"/>
                  </a:lnTo>
                  <a:lnTo>
                    <a:pt x="50844" y="336846"/>
                  </a:lnTo>
                  <a:lnTo>
                    <a:pt x="25445" y="336761"/>
                  </a:lnTo>
                  <a:close/>
                </a:path>
                <a:path w="77470" h="413385">
                  <a:moveTo>
                    <a:pt x="50844" y="336846"/>
                  </a:moveTo>
                  <a:lnTo>
                    <a:pt x="50800" y="349504"/>
                  </a:lnTo>
                  <a:lnTo>
                    <a:pt x="69861" y="349504"/>
                  </a:lnTo>
                  <a:lnTo>
                    <a:pt x="76200" y="336931"/>
                  </a:lnTo>
                  <a:lnTo>
                    <a:pt x="50844" y="336846"/>
                  </a:lnTo>
                  <a:close/>
                </a:path>
                <a:path w="77470" h="413385">
                  <a:moveTo>
                    <a:pt x="26371" y="76157"/>
                  </a:moveTo>
                  <a:lnTo>
                    <a:pt x="25445" y="336761"/>
                  </a:lnTo>
                  <a:lnTo>
                    <a:pt x="50844" y="336846"/>
                  </a:lnTo>
                  <a:lnTo>
                    <a:pt x="51770" y="76242"/>
                  </a:lnTo>
                  <a:lnTo>
                    <a:pt x="26371" y="76157"/>
                  </a:lnTo>
                  <a:close/>
                </a:path>
                <a:path w="77470" h="413385">
                  <a:moveTo>
                    <a:pt x="70855" y="63500"/>
                  </a:moveTo>
                  <a:lnTo>
                    <a:pt x="51816" y="63500"/>
                  </a:lnTo>
                  <a:lnTo>
                    <a:pt x="51770" y="76242"/>
                  </a:lnTo>
                  <a:lnTo>
                    <a:pt x="77216" y="76327"/>
                  </a:lnTo>
                  <a:lnTo>
                    <a:pt x="70855" y="63500"/>
                  </a:lnTo>
                  <a:close/>
                </a:path>
                <a:path w="77470" h="413385">
                  <a:moveTo>
                    <a:pt x="51816" y="63500"/>
                  </a:moveTo>
                  <a:lnTo>
                    <a:pt x="26416" y="63500"/>
                  </a:lnTo>
                  <a:lnTo>
                    <a:pt x="26371" y="76157"/>
                  </a:lnTo>
                  <a:lnTo>
                    <a:pt x="51770" y="76242"/>
                  </a:lnTo>
                  <a:lnTo>
                    <a:pt x="51816" y="63500"/>
                  </a:lnTo>
                  <a:close/>
                </a:path>
                <a:path w="77470" h="413385">
                  <a:moveTo>
                    <a:pt x="39370" y="0"/>
                  </a:moveTo>
                  <a:lnTo>
                    <a:pt x="1016" y="76073"/>
                  </a:lnTo>
                  <a:lnTo>
                    <a:pt x="26371" y="76157"/>
                  </a:lnTo>
                  <a:lnTo>
                    <a:pt x="26416" y="63500"/>
                  </a:lnTo>
                  <a:lnTo>
                    <a:pt x="70855" y="63500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814684" y="3815588"/>
            <a:ext cx="787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822180" y="5753100"/>
            <a:ext cx="1164590" cy="433070"/>
            <a:chOff x="9822180" y="5753100"/>
            <a:chExt cx="1164590" cy="433070"/>
          </a:xfrm>
        </p:grpSpPr>
        <p:sp>
          <p:nvSpPr>
            <p:cNvPr id="19" name="object 19"/>
            <p:cNvSpPr/>
            <p:nvPr/>
          </p:nvSpPr>
          <p:spPr>
            <a:xfrm>
              <a:off x="9822180" y="5753100"/>
              <a:ext cx="1164590" cy="433070"/>
            </a:xfrm>
            <a:custGeom>
              <a:avLst/>
              <a:gdLst/>
              <a:ahLst/>
              <a:cxnLst/>
              <a:rect l="l" t="t" r="r" b="b"/>
              <a:pathLst>
                <a:path w="1164590" h="433070">
                  <a:moveTo>
                    <a:pt x="1164335" y="0"/>
                  </a:moveTo>
                  <a:lnTo>
                    <a:pt x="0" y="0"/>
                  </a:lnTo>
                  <a:lnTo>
                    <a:pt x="0" y="432815"/>
                  </a:lnTo>
                  <a:lnTo>
                    <a:pt x="1164335" y="432815"/>
                  </a:lnTo>
                  <a:lnTo>
                    <a:pt x="11643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729976" y="5785865"/>
              <a:ext cx="77470" cy="373380"/>
            </a:xfrm>
            <a:custGeom>
              <a:avLst/>
              <a:gdLst/>
              <a:ahLst/>
              <a:cxnLst/>
              <a:rect l="l" t="t" r="r" b="b"/>
              <a:pathLst>
                <a:path w="77470" h="373379">
                  <a:moveTo>
                    <a:pt x="0" y="297053"/>
                  </a:moveTo>
                  <a:lnTo>
                    <a:pt x="37846" y="373380"/>
                  </a:lnTo>
                  <a:lnTo>
                    <a:pt x="69861" y="309880"/>
                  </a:lnTo>
                  <a:lnTo>
                    <a:pt x="25400" y="309880"/>
                  </a:lnTo>
                  <a:lnTo>
                    <a:pt x="25452" y="297137"/>
                  </a:lnTo>
                  <a:lnTo>
                    <a:pt x="0" y="297053"/>
                  </a:lnTo>
                  <a:close/>
                </a:path>
                <a:path w="77470" h="373379">
                  <a:moveTo>
                    <a:pt x="25452" y="297137"/>
                  </a:moveTo>
                  <a:lnTo>
                    <a:pt x="25400" y="309880"/>
                  </a:lnTo>
                  <a:lnTo>
                    <a:pt x="50800" y="309880"/>
                  </a:lnTo>
                  <a:lnTo>
                    <a:pt x="50852" y="297222"/>
                  </a:lnTo>
                  <a:lnTo>
                    <a:pt x="25452" y="297137"/>
                  </a:lnTo>
                  <a:close/>
                </a:path>
                <a:path w="77470" h="373379">
                  <a:moveTo>
                    <a:pt x="50852" y="297222"/>
                  </a:moveTo>
                  <a:lnTo>
                    <a:pt x="50800" y="309880"/>
                  </a:lnTo>
                  <a:lnTo>
                    <a:pt x="69861" y="309880"/>
                  </a:lnTo>
                  <a:lnTo>
                    <a:pt x="76200" y="297307"/>
                  </a:lnTo>
                  <a:lnTo>
                    <a:pt x="50852" y="297222"/>
                  </a:lnTo>
                  <a:close/>
                </a:path>
                <a:path w="77470" h="373379">
                  <a:moveTo>
                    <a:pt x="26363" y="76157"/>
                  </a:moveTo>
                  <a:lnTo>
                    <a:pt x="25452" y="297137"/>
                  </a:lnTo>
                  <a:lnTo>
                    <a:pt x="50852" y="297222"/>
                  </a:lnTo>
                  <a:lnTo>
                    <a:pt x="51763" y="76242"/>
                  </a:lnTo>
                  <a:lnTo>
                    <a:pt x="26363" y="76157"/>
                  </a:lnTo>
                  <a:close/>
                </a:path>
                <a:path w="77470" h="373379">
                  <a:moveTo>
                    <a:pt x="70855" y="63500"/>
                  </a:moveTo>
                  <a:lnTo>
                    <a:pt x="51816" y="63500"/>
                  </a:lnTo>
                  <a:lnTo>
                    <a:pt x="51763" y="76242"/>
                  </a:lnTo>
                  <a:lnTo>
                    <a:pt x="77216" y="76326"/>
                  </a:lnTo>
                  <a:lnTo>
                    <a:pt x="70855" y="63500"/>
                  </a:lnTo>
                  <a:close/>
                </a:path>
                <a:path w="77470" h="373379">
                  <a:moveTo>
                    <a:pt x="51816" y="63500"/>
                  </a:moveTo>
                  <a:lnTo>
                    <a:pt x="26416" y="63500"/>
                  </a:lnTo>
                  <a:lnTo>
                    <a:pt x="26363" y="76157"/>
                  </a:lnTo>
                  <a:lnTo>
                    <a:pt x="51763" y="76242"/>
                  </a:lnTo>
                  <a:lnTo>
                    <a:pt x="51816" y="63500"/>
                  </a:lnTo>
                  <a:close/>
                </a:path>
                <a:path w="77470" h="373379">
                  <a:moveTo>
                    <a:pt x="39370" y="0"/>
                  </a:moveTo>
                  <a:lnTo>
                    <a:pt x="1016" y="76073"/>
                  </a:lnTo>
                  <a:lnTo>
                    <a:pt x="26363" y="76157"/>
                  </a:lnTo>
                  <a:lnTo>
                    <a:pt x="26416" y="63500"/>
                  </a:lnTo>
                  <a:lnTo>
                    <a:pt x="70855" y="63500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822180" y="5753100"/>
            <a:ext cx="1164590" cy="43307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55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05343" y="4166615"/>
            <a:ext cx="2898648" cy="196596"/>
          </a:xfrm>
          <a:prstGeom prst="rect">
            <a:avLst/>
          </a:prstGeom>
        </p:spPr>
      </p:pic>
      <p:graphicFrame>
        <p:nvGraphicFramePr>
          <p:cNvPr id="23" name="object 23"/>
          <p:cNvGraphicFramePr>
            <a:graphicFrameLocks noGrp="1"/>
          </p:cNvGraphicFramePr>
          <p:nvPr/>
        </p:nvGraphicFramePr>
        <p:xfrm>
          <a:off x="7919466" y="4348860"/>
          <a:ext cx="3924935" cy="1381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8020"/>
                <a:gridCol w="793115"/>
                <a:gridCol w="1395730"/>
                <a:gridCol w="1068070"/>
              </a:tblGrid>
              <a:tr h="21590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28575">
                      <a:solidFill>
                        <a:srgbClr val="00A1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603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</a:tr>
              <a:tr h="220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27490" y="1290806"/>
            <a:ext cx="5871845" cy="8244205"/>
            <a:chOff x="6827490" y="1290806"/>
            <a:chExt cx="5871845" cy="82442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7490" y="1290806"/>
              <a:ext cx="5871270" cy="8244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8000" y="1321307"/>
              <a:ext cx="5673852" cy="80330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1650" y="1314957"/>
              <a:ext cx="5687060" cy="8046084"/>
            </a:xfrm>
            <a:custGeom>
              <a:avLst/>
              <a:gdLst/>
              <a:ahLst/>
              <a:cxnLst/>
              <a:rect l="l" t="t" r="r" b="b"/>
              <a:pathLst>
                <a:path w="5687059" h="8046084">
                  <a:moveTo>
                    <a:pt x="0" y="8045704"/>
                  </a:moveTo>
                  <a:lnTo>
                    <a:pt x="5686552" y="8045704"/>
                  </a:lnTo>
                  <a:lnTo>
                    <a:pt x="5686552" y="0"/>
                  </a:lnTo>
                  <a:lnTo>
                    <a:pt x="0" y="0"/>
                  </a:lnTo>
                  <a:lnTo>
                    <a:pt x="0" y="8045704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60145" y="2565653"/>
            <a:ext cx="4725670" cy="3410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Metin</a:t>
            </a:r>
            <a:r>
              <a:rPr sz="28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içi</a:t>
            </a:r>
            <a:r>
              <a:rPr sz="2800" b="1" spc="-6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800" b="1" spc="-5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3876"/>
                </a:solidFill>
                <a:latin typeface="Arial"/>
                <a:cs typeface="Arial"/>
              </a:rPr>
              <a:t>kullanımı</a:t>
            </a:r>
            <a:endParaRPr sz="2800">
              <a:latin typeface="Arial"/>
              <a:cs typeface="Arial"/>
            </a:endParaRPr>
          </a:p>
          <a:p>
            <a:pPr marL="1132205" indent="-446405">
              <a:lnSpc>
                <a:spcPct val="100000"/>
              </a:lnSpc>
              <a:spcBef>
                <a:spcPts val="15"/>
              </a:spcBef>
              <a:buSzPct val="150000"/>
              <a:buChar char="•"/>
              <a:tabLst>
                <a:tab pos="11322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685800" marR="1544955" indent="446405">
              <a:lnSpc>
                <a:spcPct val="100000"/>
              </a:lnSpc>
              <a:buSzPct val="150000"/>
              <a:buChar char="•"/>
              <a:tabLst>
                <a:tab pos="11322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</a:t>
            </a:r>
            <a:r>
              <a:rPr sz="2400" spc="-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açıklamaları</a:t>
            </a:r>
            <a:endParaRPr sz="2400">
              <a:latin typeface="Microsoft Sans Serif"/>
              <a:cs typeface="Microsoft Sans Serif"/>
            </a:endParaRPr>
          </a:p>
          <a:p>
            <a:pPr marL="1360805" lvl="1" indent="-446405">
              <a:lnSpc>
                <a:spcPct val="100000"/>
              </a:lnSpc>
              <a:buSzPct val="150000"/>
              <a:buChar char="•"/>
              <a:tabLst>
                <a:tab pos="1360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Tablonun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üstünde</a:t>
            </a:r>
            <a:endParaRPr sz="2400">
              <a:latin typeface="Microsoft Sans Serif"/>
              <a:cs typeface="Microsoft Sans Serif"/>
            </a:endParaRPr>
          </a:p>
          <a:p>
            <a:pPr marL="1360805" lvl="1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1360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334770" marR="946150" lvl="1" indent="-421005">
              <a:lnSpc>
                <a:spcPct val="100000"/>
              </a:lnSpc>
              <a:buChar char="•"/>
              <a:tabLst>
                <a:tab pos="1334770" algn="l"/>
                <a:tab pos="1360805" algn="l"/>
              </a:tabLst>
            </a:pPr>
            <a:r>
              <a:rPr sz="3600" dirty="0">
                <a:solidFill>
                  <a:srgbClr val="003876"/>
                </a:solidFill>
                <a:latin typeface="Microsoft Sans Serif"/>
                <a:cs typeface="Microsoft Sans Serif"/>
              </a:rPr>
              <a:t>	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Tabloya</a:t>
            </a:r>
            <a:r>
              <a:rPr sz="2400" spc="-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göre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soldan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hizalanmış</a:t>
            </a:r>
            <a:endParaRPr sz="2400">
              <a:latin typeface="Microsoft Sans Serif"/>
              <a:cs typeface="Microsoft Sans Serif"/>
            </a:endParaRPr>
          </a:p>
          <a:p>
            <a:pPr marL="1360805" lvl="1" indent="-446405">
              <a:lnSpc>
                <a:spcPct val="100000"/>
              </a:lnSpc>
              <a:buSzPct val="150000"/>
              <a:buChar char="•"/>
              <a:tabLst>
                <a:tab pos="13608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383425"/>
            <a:ext cx="10728960" cy="2063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6998334" y="4361179"/>
          <a:ext cx="4777104" cy="175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720"/>
                <a:gridCol w="958850"/>
                <a:gridCol w="1687830"/>
                <a:gridCol w="1322704"/>
              </a:tblGrid>
              <a:tr h="27178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28575">
                      <a:solidFill>
                        <a:srgbClr val="00A1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28575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A1FF"/>
                      </a:solidFill>
                      <a:prstDash val="solid"/>
                    </a:lnL>
                    <a:lnR w="12700">
                      <a:solidFill>
                        <a:srgbClr val="00A1FF"/>
                      </a:solidFill>
                      <a:prstDash val="solid"/>
                    </a:lnR>
                    <a:lnT w="12700">
                      <a:solidFill>
                        <a:srgbClr val="00A1FF"/>
                      </a:solidFill>
                      <a:prstDash val="solid"/>
                    </a:lnT>
                    <a:lnB w="12700">
                      <a:solidFill>
                        <a:srgbClr val="00A1FF"/>
                      </a:solidFill>
                      <a:prstDash val="solid"/>
                    </a:lnB>
                    <a:solidFill>
                      <a:srgbClr val="00A1FF">
                        <a:alpha val="19999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4751070" y="3317747"/>
            <a:ext cx="8014970" cy="4177029"/>
            <a:chOff x="4751070" y="3317747"/>
            <a:chExt cx="8014970" cy="4177029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2140" y="3317747"/>
              <a:ext cx="7073646" cy="41765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6336" y="3361943"/>
              <a:ext cx="6848856" cy="395173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729986" y="3355593"/>
              <a:ext cx="6861809" cy="3964940"/>
            </a:xfrm>
            <a:custGeom>
              <a:avLst/>
              <a:gdLst/>
              <a:ahLst/>
              <a:cxnLst/>
              <a:rect l="l" t="t" r="r" b="b"/>
              <a:pathLst>
                <a:path w="6861809" h="3964940">
                  <a:moveTo>
                    <a:pt x="0" y="3964432"/>
                  </a:moveTo>
                  <a:lnTo>
                    <a:pt x="6861556" y="3964432"/>
                  </a:lnTo>
                  <a:lnTo>
                    <a:pt x="6861556" y="0"/>
                  </a:lnTo>
                  <a:lnTo>
                    <a:pt x="0" y="0"/>
                  </a:lnTo>
                  <a:lnTo>
                    <a:pt x="0" y="3964432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44640" y="3864863"/>
              <a:ext cx="5311140" cy="340360"/>
            </a:xfrm>
            <a:custGeom>
              <a:avLst/>
              <a:gdLst/>
              <a:ahLst/>
              <a:cxnLst/>
              <a:rect l="l" t="t" r="r" b="b"/>
              <a:pathLst>
                <a:path w="5311140" h="340360">
                  <a:moveTo>
                    <a:pt x="5311140" y="0"/>
                  </a:moveTo>
                  <a:lnTo>
                    <a:pt x="0" y="0"/>
                  </a:lnTo>
                  <a:lnTo>
                    <a:pt x="0" y="339851"/>
                  </a:lnTo>
                  <a:lnTo>
                    <a:pt x="5311140" y="339851"/>
                  </a:lnTo>
                  <a:lnTo>
                    <a:pt x="5311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1070" y="3900423"/>
              <a:ext cx="1442085" cy="307975"/>
            </a:xfrm>
            <a:custGeom>
              <a:avLst/>
              <a:gdLst/>
              <a:ahLst/>
              <a:cxnLst/>
              <a:rect l="l" t="t" r="r" b="b"/>
              <a:pathLst>
                <a:path w="1442085" h="307975">
                  <a:moveTo>
                    <a:pt x="1326137" y="269872"/>
                  </a:moveTo>
                  <a:lnTo>
                    <a:pt x="1322831" y="307848"/>
                  </a:lnTo>
                  <a:lnTo>
                    <a:pt x="1414716" y="271525"/>
                  </a:lnTo>
                  <a:lnTo>
                    <a:pt x="1345183" y="271525"/>
                  </a:lnTo>
                  <a:lnTo>
                    <a:pt x="1326137" y="269872"/>
                  </a:lnTo>
                  <a:close/>
                </a:path>
                <a:path w="1442085" h="307975">
                  <a:moveTo>
                    <a:pt x="1329432" y="232021"/>
                  </a:moveTo>
                  <a:lnTo>
                    <a:pt x="1326137" y="269872"/>
                  </a:lnTo>
                  <a:lnTo>
                    <a:pt x="1345183" y="271525"/>
                  </a:lnTo>
                  <a:lnTo>
                    <a:pt x="1348485" y="233679"/>
                  </a:lnTo>
                  <a:lnTo>
                    <a:pt x="1329432" y="232021"/>
                  </a:lnTo>
                  <a:close/>
                </a:path>
                <a:path w="1442085" h="307975">
                  <a:moveTo>
                    <a:pt x="1332738" y="194055"/>
                  </a:moveTo>
                  <a:lnTo>
                    <a:pt x="1329432" y="232021"/>
                  </a:lnTo>
                  <a:lnTo>
                    <a:pt x="1348485" y="233679"/>
                  </a:lnTo>
                  <a:lnTo>
                    <a:pt x="1345183" y="271525"/>
                  </a:lnTo>
                  <a:lnTo>
                    <a:pt x="1414716" y="271525"/>
                  </a:lnTo>
                  <a:lnTo>
                    <a:pt x="1441703" y="260858"/>
                  </a:lnTo>
                  <a:lnTo>
                    <a:pt x="1332738" y="194055"/>
                  </a:lnTo>
                  <a:close/>
                </a:path>
                <a:path w="1442085" h="307975">
                  <a:moveTo>
                    <a:pt x="9143" y="0"/>
                  </a:moveTo>
                  <a:lnTo>
                    <a:pt x="0" y="37084"/>
                  </a:lnTo>
                  <a:lnTo>
                    <a:pt x="727963" y="217931"/>
                  </a:lnTo>
                  <a:lnTo>
                    <a:pt x="1326137" y="269872"/>
                  </a:lnTo>
                  <a:lnTo>
                    <a:pt x="1329432" y="232021"/>
                  </a:lnTo>
                  <a:lnTo>
                    <a:pt x="738625" y="180593"/>
                  </a:lnTo>
                  <a:lnTo>
                    <a:pt x="735710" y="180593"/>
                  </a:lnTo>
                  <a:lnTo>
                    <a:pt x="732789" y="180086"/>
                  </a:lnTo>
                  <a:lnTo>
                    <a:pt x="733667" y="180086"/>
                  </a:lnTo>
                  <a:lnTo>
                    <a:pt x="9143" y="0"/>
                  </a:lnTo>
                  <a:close/>
                </a:path>
                <a:path w="1442085" h="307975">
                  <a:moveTo>
                    <a:pt x="732789" y="180086"/>
                  </a:moveTo>
                  <a:lnTo>
                    <a:pt x="735710" y="180593"/>
                  </a:lnTo>
                  <a:lnTo>
                    <a:pt x="734139" y="180203"/>
                  </a:lnTo>
                  <a:lnTo>
                    <a:pt x="732789" y="180086"/>
                  </a:lnTo>
                  <a:close/>
                </a:path>
                <a:path w="1442085" h="307975">
                  <a:moveTo>
                    <a:pt x="734139" y="180203"/>
                  </a:moveTo>
                  <a:lnTo>
                    <a:pt x="735710" y="180593"/>
                  </a:lnTo>
                  <a:lnTo>
                    <a:pt x="738625" y="180593"/>
                  </a:lnTo>
                  <a:lnTo>
                    <a:pt x="734139" y="180203"/>
                  </a:lnTo>
                  <a:close/>
                </a:path>
                <a:path w="1442085" h="307975">
                  <a:moveTo>
                    <a:pt x="733667" y="180086"/>
                  </a:moveTo>
                  <a:lnTo>
                    <a:pt x="732789" y="180086"/>
                  </a:lnTo>
                  <a:lnTo>
                    <a:pt x="734139" y="180203"/>
                  </a:lnTo>
                  <a:lnTo>
                    <a:pt x="733667" y="180086"/>
                  </a:lnTo>
                  <a:close/>
                </a:path>
              </a:pathLst>
            </a:custGeom>
            <a:solidFill>
              <a:srgbClr val="00A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332720" y="3526535"/>
              <a:ext cx="1621790" cy="589915"/>
            </a:xfrm>
            <a:custGeom>
              <a:avLst/>
              <a:gdLst/>
              <a:ahLst/>
              <a:cxnLst/>
              <a:rect l="l" t="t" r="r" b="b"/>
              <a:pathLst>
                <a:path w="1621790" h="589914">
                  <a:moveTo>
                    <a:pt x="1621536" y="0"/>
                  </a:moveTo>
                  <a:lnTo>
                    <a:pt x="0" y="0"/>
                  </a:lnTo>
                  <a:lnTo>
                    <a:pt x="0" y="251460"/>
                  </a:lnTo>
                  <a:lnTo>
                    <a:pt x="0" y="338328"/>
                  </a:lnTo>
                  <a:lnTo>
                    <a:pt x="0" y="589788"/>
                  </a:lnTo>
                  <a:lnTo>
                    <a:pt x="1621536" y="589788"/>
                  </a:lnTo>
                  <a:lnTo>
                    <a:pt x="1621536" y="338328"/>
                  </a:lnTo>
                  <a:lnTo>
                    <a:pt x="1621536" y="251460"/>
                  </a:lnTo>
                  <a:lnTo>
                    <a:pt x="16215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1320" y="4105655"/>
              <a:ext cx="3857244" cy="26060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444996" y="3994416"/>
              <a:ext cx="5785485" cy="2578735"/>
            </a:xfrm>
            <a:custGeom>
              <a:avLst/>
              <a:gdLst/>
              <a:ahLst/>
              <a:cxnLst/>
              <a:rect l="l" t="t" r="r" b="b"/>
              <a:pathLst>
                <a:path w="5785484" h="2578734">
                  <a:moveTo>
                    <a:pt x="5661660" y="2145779"/>
                  </a:moveTo>
                  <a:lnTo>
                    <a:pt x="0" y="2145779"/>
                  </a:lnTo>
                  <a:lnTo>
                    <a:pt x="0" y="2578595"/>
                  </a:lnTo>
                  <a:lnTo>
                    <a:pt x="5661660" y="2578595"/>
                  </a:lnTo>
                  <a:lnTo>
                    <a:pt x="5661660" y="2145779"/>
                  </a:lnTo>
                  <a:close/>
                </a:path>
                <a:path w="5785484" h="2578734">
                  <a:moveTo>
                    <a:pt x="5785104" y="0"/>
                  </a:moveTo>
                  <a:lnTo>
                    <a:pt x="4163568" y="0"/>
                  </a:lnTo>
                  <a:lnTo>
                    <a:pt x="4163568" y="338315"/>
                  </a:lnTo>
                  <a:lnTo>
                    <a:pt x="5785104" y="338315"/>
                  </a:lnTo>
                  <a:lnTo>
                    <a:pt x="57851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92011" y="3874008"/>
            <a:ext cx="5858255" cy="723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76200"/>
            <a:ext cx="13004800" cy="8915400"/>
          </a:xfrm>
          <a:prstGeom prst="rect">
            <a:avLst/>
          </a:prstGeom>
          <a:solidFill>
            <a:srgbClr val="F9F6F0"/>
          </a:solidFill>
          <a:ln/>
        </p:spPr>
      </p:sp>
      <p:sp>
        <p:nvSpPr>
          <p:cNvPr id="4" name="Text 2"/>
          <p:cNvSpPr/>
          <p:nvPr/>
        </p:nvSpPr>
        <p:spPr>
          <a:xfrm>
            <a:off x="689716" y="1761067"/>
            <a:ext cx="4926541" cy="61573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849"/>
              </a:lnSpc>
            </a:pPr>
            <a:r>
              <a:rPr lang="en-US" sz="387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Yazım Süreci</a:t>
            </a:r>
            <a:endParaRPr lang="en-US" sz="3879" dirty="0"/>
          </a:p>
        </p:txBody>
      </p:sp>
      <p:sp>
        <p:nvSpPr>
          <p:cNvPr id="5" name="Shape 3"/>
          <p:cNvSpPr/>
          <p:nvPr/>
        </p:nvSpPr>
        <p:spPr>
          <a:xfrm>
            <a:off x="6488854" y="2770929"/>
            <a:ext cx="27093" cy="5222134"/>
          </a:xfrm>
          <a:prstGeom prst="roundRect">
            <a:avLst>
              <a:gd name="adj" fmla="val 109102"/>
            </a:avLst>
          </a:prstGeom>
          <a:solidFill>
            <a:srgbClr val="D4CEC3"/>
          </a:solidFill>
          <a:ln/>
        </p:spPr>
      </p:sp>
      <p:sp>
        <p:nvSpPr>
          <p:cNvPr id="6" name="Shape 4"/>
          <p:cNvSpPr/>
          <p:nvPr/>
        </p:nvSpPr>
        <p:spPr>
          <a:xfrm>
            <a:off x="5618109" y="3200612"/>
            <a:ext cx="689716" cy="27093"/>
          </a:xfrm>
          <a:prstGeom prst="roundRect">
            <a:avLst>
              <a:gd name="adj" fmla="val 109102"/>
            </a:avLst>
          </a:prstGeom>
          <a:solidFill>
            <a:srgbClr val="D4CEC3"/>
          </a:solidFill>
          <a:ln/>
        </p:spPr>
      </p:sp>
      <p:sp>
        <p:nvSpPr>
          <p:cNvPr id="7" name="Shape 5"/>
          <p:cNvSpPr/>
          <p:nvPr/>
        </p:nvSpPr>
        <p:spPr>
          <a:xfrm>
            <a:off x="6280733" y="2992544"/>
            <a:ext cx="443336" cy="44333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8" name="Text 6"/>
          <p:cNvSpPr/>
          <p:nvPr/>
        </p:nvSpPr>
        <p:spPr>
          <a:xfrm>
            <a:off x="6432709" y="3066415"/>
            <a:ext cx="139382" cy="2955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27"/>
              </a:lnSpc>
            </a:pPr>
            <a:r>
              <a:rPr lang="en-US" sz="2327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327" dirty="0"/>
          </a:p>
        </p:txBody>
      </p:sp>
      <p:sp>
        <p:nvSpPr>
          <p:cNvPr id="9" name="Text 7"/>
          <p:cNvSpPr/>
          <p:nvPr/>
        </p:nvSpPr>
        <p:spPr>
          <a:xfrm>
            <a:off x="2955290" y="2967990"/>
            <a:ext cx="2463271" cy="3079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425"/>
              </a:lnSpc>
            </a:pPr>
            <a:r>
              <a:rPr lang="en-US" sz="194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 Seçimi</a:t>
            </a:r>
            <a:endParaRPr lang="en-US" sz="1940" dirty="0"/>
          </a:p>
        </p:txBody>
      </p:sp>
      <p:sp>
        <p:nvSpPr>
          <p:cNvPr id="10" name="Text 8"/>
          <p:cNvSpPr/>
          <p:nvPr/>
        </p:nvSpPr>
        <p:spPr>
          <a:xfrm>
            <a:off x="689716" y="3394180"/>
            <a:ext cx="4728845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483"/>
              </a:lnSpc>
            </a:pPr>
            <a:r>
              <a:rPr lang="en-US" sz="1552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konusu, araştırmacının ilgi alanına ve uzmanlık alanına uygun olmalıdır.</a:t>
            </a:r>
            <a:endParaRPr lang="en-US" sz="1552" dirty="0"/>
          </a:p>
        </p:txBody>
      </p:sp>
      <p:sp>
        <p:nvSpPr>
          <p:cNvPr id="11" name="Shape 9"/>
          <p:cNvSpPr/>
          <p:nvPr/>
        </p:nvSpPr>
        <p:spPr>
          <a:xfrm>
            <a:off x="6696974" y="4185920"/>
            <a:ext cx="689716" cy="27093"/>
          </a:xfrm>
          <a:prstGeom prst="roundRect">
            <a:avLst>
              <a:gd name="adj" fmla="val 109102"/>
            </a:avLst>
          </a:prstGeom>
          <a:solidFill>
            <a:srgbClr val="D4CEC3"/>
          </a:solidFill>
          <a:ln/>
        </p:spPr>
      </p:sp>
      <p:sp>
        <p:nvSpPr>
          <p:cNvPr id="12" name="Shape 10"/>
          <p:cNvSpPr/>
          <p:nvPr/>
        </p:nvSpPr>
        <p:spPr>
          <a:xfrm>
            <a:off x="6280733" y="3977852"/>
            <a:ext cx="443336" cy="44333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13" name="Text 11"/>
          <p:cNvSpPr/>
          <p:nvPr/>
        </p:nvSpPr>
        <p:spPr>
          <a:xfrm>
            <a:off x="6412813" y="4051724"/>
            <a:ext cx="179070" cy="2955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27"/>
              </a:lnSpc>
            </a:pPr>
            <a:r>
              <a:rPr lang="en-US" sz="2327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327" dirty="0"/>
          </a:p>
        </p:txBody>
      </p:sp>
      <p:sp>
        <p:nvSpPr>
          <p:cNvPr id="14" name="Text 12"/>
          <p:cNvSpPr/>
          <p:nvPr/>
        </p:nvSpPr>
        <p:spPr>
          <a:xfrm>
            <a:off x="7586240" y="3953299"/>
            <a:ext cx="2534708" cy="3079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425"/>
              </a:lnSpc>
            </a:pPr>
            <a:r>
              <a:rPr lang="en-US" sz="194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Planlama ve Hazırlık</a:t>
            </a:r>
            <a:endParaRPr lang="en-US" sz="1940" dirty="0"/>
          </a:p>
        </p:txBody>
      </p:sp>
      <p:sp>
        <p:nvSpPr>
          <p:cNvPr id="15" name="Text 13"/>
          <p:cNvSpPr/>
          <p:nvPr/>
        </p:nvSpPr>
        <p:spPr>
          <a:xfrm>
            <a:off x="7586240" y="4379489"/>
            <a:ext cx="4728845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483"/>
              </a:lnSpc>
            </a:pPr>
            <a:r>
              <a:rPr lang="en-US" sz="1552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yazımı için ayrıntılı bir planlama yapılması ve zaman yönetimi önemlidir.</a:t>
            </a:r>
            <a:endParaRPr lang="en-US" sz="1552" dirty="0"/>
          </a:p>
        </p:txBody>
      </p:sp>
      <p:sp>
        <p:nvSpPr>
          <p:cNvPr id="16" name="Shape 14"/>
          <p:cNvSpPr/>
          <p:nvPr/>
        </p:nvSpPr>
        <p:spPr>
          <a:xfrm>
            <a:off x="5618109" y="5072698"/>
            <a:ext cx="689716" cy="27093"/>
          </a:xfrm>
          <a:prstGeom prst="roundRect">
            <a:avLst>
              <a:gd name="adj" fmla="val 109102"/>
            </a:avLst>
          </a:prstGeom>
          <a:solidFill>
            <a:srgbClr val="D4CEC3"/>
          </a:solidFill>
          <a:ln/>
        </p:spPr>
      </p:sp>
      <p:sp>
        <p:nvSpPr>
          <p:cNvPr id="17" name="Shape 15"/>
          <p:cNvSpPr/>
          <p:nvPr/>
        </p:nvSpPr>
        <p:spPr>
          <a:xfrm>
            <a:off x="6280733" y="4864630"/>
            <a:ext cx="443336" cy="44333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18" name="Text 16"/>
          <p:cNvSpPr/>
          <p:nvPr/>
        </p:nvSpPr>
        <p:spPr>
          <a:xfrm>
            <a:off x="6413342" y="4938500"/>
            <a:ext cx="178117" cy="2955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27"/>
              </a:lnSpc>
            </a:pPr>
            <a:r>
              <a:rPr lang="en-US" sz="2327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327" dirty="0"/>
          </a:p>
        </p:txBody>
      </p:sp>
      <p:sp>
        <p:nvSpPr>
          <p:cNvPr id="19" name="Text 17"/>
          <p:cNvSpPr/>
          <p:nvPr/>
        </p:nvSpPr>
        <p:spPr>
          <a:xfrm>
            <a:off x="2143760" y="4840076"/>
            <a:ext cx="3274801" cy="3079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425"/>
              </a:lnSpc>
            </a:pPr>
            <a:r>
              <a:rPr lang="en-US" sz="194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 ve Veri Toplama</a:t>
            </a:r>
            <a:endParaRPr lang="en-US" sz="1940" dirty="0"/>
          </a:p>
        </p:txBody>
      </p:sp>
      <p:sp>
        <p:nvSpPr>
          <p:cNvPr id="20" name="Text 18"/>
          <p:cNvSpPr/>
          <p:nvPr/>
        </p:nvSpPr>
        <p:spPr>
          <a:xfrm>
            <a:off x="689716" y="5266267"/>
            <a:ext cx="4728845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>
              <a:lnSpc>
                <a:spcPts val="2483"/>
              </a:lnSpc>
            </a:pPr>
            <a:r>
              <a:rPr lang="en-US" sz="1552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 ile ilgili kapsamlı bir araştırma yapılması ve gerekli verilerin toplanması gerekir.</a:t>
            </a:r>
            <a:endParaRPr lang="en-US" sz="1552" dirty="0"/>
          </a:p>
        </p:txBody>
      </p:sp>
      <p:sp>
        <p:nvSpPr>
          <p:cNvPr id="21" name="Shape 19"/>
          <p:cNvSpPr/>
          <p:nvPr/>
        </p:nvSpPr>
        <p:spPr>
          <a:xfrm>
            <a:off x="6696974" y="5959475"/>
            <a:ext cx="689716" cy="27093"/>
          </a:xfrm>
          <a:prstGeom prst="roundRect">
            <a:avLst>
              <a:gd name="adj" fmla="val 109102"/>
            </a:avLst>
          </a:prstGeom>
          <a:solidFill>
            <a:srgbClr val="D4CEC3"/>
          </a:solidFill>
          <a:ln/>
        </p:spPr>
      </p:sp>
      <p:sp>
        <p:nvSpPr>
          <p:cNvPr id="22" name="Shape 20"/>
          <p:cNvSpPr/>
          <p:nvPr/>
        </p:nvSpPr>
        <p:spPr>
          <a:xfrm>
            <a:off x="6280733" y="5751408"/>
            <a:ext cx="443336" cy="44333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23" name="Text 21"/>
          <p:cNvSpPr/>
          <p:nvPr/>
        </p:nvSpPr>
        <p:spPr>
          <a:xfrm>
            <a:off x="6410272" y="5825278"/>
            <a:ext cx="184256" cy="2955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27"/>
              </a:lnSpc>
            </a:pPr>
            <a:r>
              <a:rPr lang="en-US" sz="2327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327" dirty="0"/>
          </a:p>
        </p:txBody>
      </p:sp>
      <p:sp>
        <p:nvSpPr>
          <p:cNvPr id="24" name="Text 22"/>
          <p:cNvSpPr/>
          <p:nvPr/>
        </p:nvSpPr>
        <p:spPr>
          <a:xfrm>
            <a:off x="7586239" y="5726853"/>
            <a:ext cx="2515659" cy="3079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425"/>
              </a:lnSpc>
            </a:pPr>
            <a:r>
              <a:rPr lang="en-US" sz="194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Yazım ve Düzenleme</a:t>
            </a:r>
            <a:endParaRPr lang="en-US" sz="1940" dirty="0"/>
          </a:p>
        </p:txBody>
      </p:sp>
      <p:sp>
        <p:nvSpPr>
          <p:cNvPr id="25" name="Text 23"/>
          <p:cNvSpPr/>
          <p:nvPr/>
        </p:nvSpPr>
        <p:spPr>
          <a:xfrm>
            <a:off x="7586240" y="6153044"/>
            <a:ext cx="4728845" cy="6305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>
              <a:lnSpc>
                <a:spcPts val="2483"/>
              </a:lnSpc>
            </a:pPr>
            <a:r>
              <a:rPr lang="en-US" sz="1552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metni, belirlenen kurallara uygun olarak yazılmalı ve dikkatlice düzenlenmelidir.</a:t>
            </a:r>
            <a:endParaRPr lang="en-US" sz="1552" dirty="0"/>
          </a:p>
        </p:txBody>
      </p:sp>
      <p:sp>
        <p:nvSpPr>
          <p:cNvPr id="26" name="Shape 24"/>
          <p:cNvSpPr/>
          <p:nvPr/>
        </p:nvSpPr>
        <p:spPr>
          <a:xfrm>
            <a:off x="5618109" y="6846253"/>
            <a:ext cx="689716" cy="27093"/>
          </a:xfrm>
          <a:prstGeom prst="roundRect">
            <a:avLst>
              <a:gd name="adj" fmla="val 109102"/>
            </a:avLst>
          </a:prstGeom>
          <a:solidFill>
            <a:srgbClr val="D4CEC3"/>
          </a:solidFill>
          <a:ln/>
        </p:spPr>
      </p:sp>
      <p:sp>
        <p:nvSpPr>
          <p:cNvPr id="27" name="Shape 25"/>
          <p:cNvSpPr/>
          <p:nvPr/>
        </p:nvSpPr>
        <p:spPr>
          <a:xfrm>
            <a:off x="6280733" y="6638184"/>
            <a:ext cx="443336" cy="443336"/>
          </a:xfrm>
          <a:prstGeom prst="roundRect">
            <a:avLst>
              <a:gd name="adj" fmla="val 6668"/>
            </a:avLst>
          </a:prstGeom>
          <a:solidFill>
            <a:srgbClr val="EEE8DD"/>
          </a:solidFill>
          <a:ln/>
        </p:spPr>
      </p:sp>
      <p:sp>
        <p:nvSpPr>
          <p:cNvPr id="28" name="Text 26"/>
          <p:cNvSpPr/>
          <p:nvPr/>
        </p:nvSpPr>
        <p:spPr>
          <a:xfrm>
            <a:off x="6417046" y="6712056"/>
            <a:ext cx="170709" cy="2955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27"/>
              </a:lnSpc>
            </a:pPr>
            <a:r>
              <a:rPr lang="en-US" sz="2327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</a:t>
            </a:r>
            <a:endParaRPr lang="en-US" sz="2327" dirty="0"/>
          </a:p>
        </p:txBody>
      </p:sp>
      <p:sp>
        <p:nvSpPr>
          <p:cNvPr id="29" name="Text 27"/>
          <p:cNvSpPr/>
          <p:nvPr/>
        </p:nvSpPr>
        <p:spPr>
          <a:xfrm>
            <a:off x="2027343" y="6613631"/>
            <a:ext cx="3391218" cy="3079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425"/>
              </a:lnSpc>
            </a:pPr>
            <a:r>
              <a:rPr lang="en-US" sz="1940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Savunma ve Sonuçlandırma</a:t>
            </a:r>
            <a:endParaRPr lang="en-US" sz="1940" dirty="0"/>
          </a:p>
        </p:txBody>
      </p:sp>
      <p:sp>
        <p:nvSpPr>
          <p:cNvPr id="30" name="Text 28"/>
          <p:cNvSpPr/>
          <p:nvPr/>
        </p:nvSpPr>
        <p:spPr>
          <a:xfrm>
            <a:off x="689716" y="7039822"/>
            <a:ext cx="4728845" cy="31527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r">
              <a:lnSpc>
                <a:spcPts val="2483"/>
              </a:lnSpc>
            </a:pPr>
            <a:r>
              <a:rPr lang="en-US" sz="1552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Tez, jüri üyelerine sunulmalı ve savunulmalıdır.</a:t>
            </a:r>
            <a:endParaRPr lang="en-US" sz="1552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445" y="2567178"/>
            <a:ext cx="3926204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Dikey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sayfa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tablo</a:t>
            </a:r>
            <a:r>
              <a:rPr sz="2400" b="1" spc="-5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kullanımı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698500" marR="732790" indent="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</a:t>
            </a:r>
            <a:r>
              <a:rPr sz="2400" spc="-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açıklamaları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1870" y="4029913"/>
            <a:ext cx="4999355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Tablonun</a:t>
            </a:r>
            <a:r>
              <a:rPr sz="2400" spc="-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üstünde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spcBef>
                <a:spcPts val="5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Tabloya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göre</a:t>
            </a:r>
            <a:r>
              <a:rPr sz="2400" spc="-7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soldan</a:t>
            </a:r>
            <a:r>
              <a:rPr sz="2400" spc="-5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hizalanmış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Tek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gözükmeyecek</a:t>
            </a:r>
            <a:endParaRPr sz="2400">
              <a:latin typeface="Microsoft Sans Serif"/>
              <a:cs typeface="Microsoft Sans Serif"/>
            </a:endParaRPr>
          </a:p>
          <a:p>
            <a:pPr marL="459105" marR="5080" indent="-447040">
              <a:lnSpc>
                <a:spcPct val="100000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Sonrasındaki</a:t>
            </a:r>
            <a:r>
              <a:rPr sz="2400" spc="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burada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numarası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varmış</a:t>
            </a:r>
            <a:r>
              <a:rPr sz="2400" spc="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gibi</a:t>
            </a:r>
            <a:r>
              <a:rPr sz="2400" spc="6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devam edecek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544" y="329762"/>
            <a:ext cx="10728960" cy="2063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Ana</a:t>
            </a:r>
            <a:r>
              <a:rPr spc="-110" dirty="0"/>
              <a:t> </a:t>
            </a:r>
            <a:r>
              <a:rPr dirty="0"/>
              <a:t>Metin</a:t>
            </a:r>
            <a:r>
              <a:rPr spc="-100" dirty="0"/>
              <a:t> </a:t>
            </a:r>
            <a:r>
              <a:rPr spc="-10" dirty="0"/>
              <a:t>Sayfaları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7309076" y="1633723"/>
            <a:ext cx="5584825" cy="7857490"/>
            <a:chOff x="7309076" y="1633723"/>
            <a:chExt cx="5584825" cy="785749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09076" y="1633723"/>
              <a:ext cx="5584753" cy="785698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9584" y="1664208"/>
              <a:ext cx="5387340" cy="76459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33234" y="1657857"/>
              <a:ext cx="5400040" cy="7658734"/>
            </a:xfrm>
            <a:custGeom>
              <a:avLst/>
              <a:gdLst/>
              <a:ahLst/>
              <a:cxnLst/>
              <a:rect l="l" t="t" r="r" b="b"/>
              <a:pathLst>
                <a:path w="5400040" h="7658734">
                  <a:moveTo>
                    <a:pt x="0" y="7658608"/>
                  </a:moveTo>
                  <a:lnTo>
                    <a:pt x="5400039" y="7658608"/>
                  </a:lnTo>
                  <a:lnTo>
                    <a:pt x="5400039" y="0"/>
                  </a:lnTo>
                  <a:lnTo>
                    <a:pt x="0" y="0"/>
                  </a:lnTo>
                  <a:lnTo>
                    <a:pt x="0" y="7658608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15826" y="5863625"/>
              <a:ext cx="791210" cy="299720"/>
            </a:xfrm>
            <a:custGeom>
              <a:avLst/>
              <a:gdLst/>
              <a:ahLst/>
              <a:cxnLst/>
              <a:rect l="l" t="t" r="r" b="b"/>
              <a:pathLst>
                <a:path w="791209" h="299720">
                  <a:moveTo>
                    <a:pt x="42545" y="182336"/>
                  </a:moveTo>
                  <a:lnTo>
                    <a:pt x="0" y="189194"/>
                  </a:lnTo>
                  <a:lnTo>
                    <a:pt x="4361" y="206200"/>
                  </a:lnTo>
                  <a:lnTo>
                    <a:pt x="10794" y="220849"/>
                  </a:lnTo>
                  <a:lnTo>
                    <a:pt x="42787" y="250745"/>
                  </a:lnTo>
                  <a:lnTo>
                    <a:pt x="75084" y="258278"/>
                  </a:lnTo>
                  <a:lnTo>
                    <a:pt x="94653" y="258278"/>
                  </a:lnTo>
                  <a:lnTo>
                    <a:pt x="141477" y="247233"/>
                  </a:lnTo>
                  <a:lnTo>
                    <a:pt x="169291" y="221071"/>
                  </a:lnTo>
                  <a:lnTo>
                    <a:pt x="83165" y="221069"/>
                  </a:lnTo>
                  <a:lnTo>
                    <a:pt x="74549" y="219721"/>
                  </a:lnTo>
                  <a:lnTo>
                    <a:pt x="45589" y="192244"/>
                  </a:lnTo>
                  <a:lnTo>
                    <a:pt x="42545" y="182336"/>
                  </a:lnTo>
                  <a:close/>
                </a:path>
                <a:path w="791209" h="299720">
                  <a:moveTo>
                    <a:pt x="97012" y="32990"/>
                  </a:moveTo>
                  <a:lnTo>
                    <a:pt x="54562" y="36445"/>
                  </a:lnTo>
                  <a:lnTo>
                    <a:pt x="20272" y="53701"/>
                  </a:lnTo>
                  <a:lnTo>
                    <a:pt x="2202" y="90685"/>
                  </a:lnTo>
                  <a:lnTo>
                    <a:pt x="2158" y="98897"/>
                  </a:lnTo>
                  <a:lnTo>
                    <a:pt x="4159" y="111259"/>
                  </a:lnTo>
                  <a:lnTo>
                    <a:pt x="33851" y="147016"/>
                  </a:lnTo>
                  <a:lnTo>
                    <a:pt x="75946" y="159857"/>
                  </a:lnTo>
                  <a:lnTo>
                    <a:pt x="88685" y="162167"/>
                  </a:lnTo>
                  <a:lnTo>
                    <a:pt x="98901" y="164143"/>
                  </a:lnTo>
                  <a:lnTo>
                    <a:pt x="128190" y="175527"/>
                  </a:lnTo>
                  <a:lnTo>
                    <a:pt x="131445" y="178907"/>
                  </a:lnTo>
                  <a:lnTo>
                    <a:pt x="133223" y="183225"/>
                  </a:lnTo>
                  <a:lnTo>
                    <a:pt x="133660" y="189194"/>
                  </a:lnTo>
                  <a:lnTo>
                    <a:pt x="134112" y="196306"/>
                  </a:lnTo>
                  <a:lnTo>
                    <a:pt x="130937" y="203545"/>
                  </a:lnTo>
                  <a:lnTo>
                    <a:pt x="92709" y="221071"/>
                  </a:lnTo>
                  <a:lnTo>
                    <a:pt x="169291" y="221071"/>
                  </a:lnTo>
                  <a:lnTo>
                    <a:pt x="173366" y="212476"/>
                  </a:lnTo>
                  <a:lnTo>
                    <a:pt x="176085" y="203656"/>
                  </a:lnTo>
                  <a:lnTo>
                    <a:pt x="177470" y="194621"/>
                  </a:lnTo>
                  <a:lnTo>
                    <a:pt x="177546" y="185384"/>
                  </a:lnTo>
                  <a:lnTo>
                    <a:pt x="176345" y="175478"/>
                  </a:lnTo>
                  <a:lnTo>
                    <a:pt x="155479" y="139315"/>
                  </a:lnTo>
                  <a:lnTo>
                    <a:pt x="107950" y="120931"/>
                  </a:lnTo>
                  <a:lnTo>
                    <a:pt x="77900" y="115242"/>
                  </a:lnTo>
                  <a:lnTo>
                    <a:pt x="66055" y="112279"/>
                  </a:lnTo>
                  <a:lnTo>
                    <a:pt x="43560" y="87594"/>
                  </a:lnTo>
                  <a:lnTo>
                    <a:pt x="45593" y="82895"/>
                  </a:lnTo>
                  <a:lnTo>
                    <a:pt x="158640" y="69359"/>
                  </a:lnTo>
                  <a:lnTo>
                    <a:pt x="157733" y="67099"/>
                  </a:lnTo>
                  <a:lnTo>
                    <a:pt x="150352" y="56274"/>
                  </a:lnTo>
                  <a:lnTo>
                    <a:pt x="140589" y="47081"/>
                  </a:lnTo>
                  <a:lnTo>
                    <a:pt x="128444" y="39987"/>
                  </a:lnTo>
                  <a:lnTo>
                    <a:pt x="113918" y="35286"/>
                  </a:lnTo>
                  <a:lnTo>
                    <a:pt x="97012" y="32990"/>
                  </a:lnTo>
                  <a:close/>
                </a:path>
                <a:path w="791209" h="299720">
                  <a:moveTo>
                    <a:pt x="158640" y="69359"/>
                  </a:moveTo>
                  <a:lnTo>
                    <a:pt x="88322" y="69359"/>
                  </a:lnTo>
                  <a:lnTo>
                    <a:pt x="95932" y="70274"/>
                  </a:lnTo>
                  <a:lnTo>
                    <a:pt x="102471" y="72165"/>
                  </a:lnTo>
                  <a:lnTo>
                    <a:pt x="121539" y="98389"/>
                  </a:lnTo>
                  <a:lnTo>
                    <a:pt x="165353" y="93690"/>
                  </a:lnTo>
                  <a:lnTo>
                    <a:pt x="162734" y="79567"/>
                  </a:lnTo>
                  <a:lnTo>
                    <a:pt x="158640" y="69359"/>
                  </a:lnTo>
                  <a:close/>
                </a:path>
                <a:path w="791209" h="299720">
                  <a:moveTo>
                    <a:pt x="335779" y="112740"/>
                  </a:moveTo>
                  <a:lnTo>
                    <a:pt x="279019" y="112740"/>
                  </a:lnTo>
                  <a:lnTo>
                    <a:pt x="286639" y="113883"/>
                  </a:lnTo>
                  <a:lnTo>
                    <a:pt x="295021" y="120233"/>
                  </a:lnTo>
                  <a:lnTo>
                    <a:pt x="297306" y="125821"/>
                  </a:lnTo>
                  <a:lnTo>
                    <a:pt x="298069" y="138013"/>
                  </a:lnTo>
                  <a:lnTo>
                    <a:pt x="291498" y="140874"/>
                  </a:lnTo>
                  <a:lnTo>
                    <a:pt x="282654" y="143950"/>
                  </a:lnTo>
                  <a:lnTo>
                    <a:pt x="271547" y="147264"/>
                  </a:lnTo>
                  <a:lnTo>
                    <a:pt x="258191" y="150840"/>
                  </a:lnTo>
                  <a:lnTo>
                    <a:pt x="248146" y="153650"/>
                  </a:lnTo>
                  <a:lnTo>
                    <a:pt x="212598" y="172684"/>
                  </a:lnTo>
                  <a:lnTo>
                    <a:pt x="203326" y="195163"/>
                  </a:lnTo>
                  <a:lnTo>
                    <a:pt x="203770" y="203037"/>
                  </a:lnTo>
                  <a:lnTo>
                    <a:pt x="228115" y="241948"/>
                  </a:lnTo>
                  <a:lnTo>
                    <a:pt x="259333" y="247360"/>
                  </a:lnTo>
                  <a:lnTo>
                    <a:pt x="266092" y="246645"/>
                  </a:lnTo>
                  <a:lnTo>
                    <a:pt x="301686" y="228697"/>
                  </a:lnTo>
                  <a:lnTo>
                    <a:pt x="306831" y="223484"/>
                  </a:lnTo>
                  <a:lnTo>
                    <a:pt x="347564" y="223484"/>
                  </a:lnTo>
                  <a:lnTo>
                    <a:pt x="345991" y="217642"/>
                  </a:lnTo>
                  <a:lnTo>
                    <a:pt x="263144" y="217642"/>
                  </a:lnTo>
                  <a:lnTo>
                    <a:pt x="257428" y="215864"/>
                  </a:lnTo>
                  <a:lnTo>
                    <a:pt x="252856" y="211927"/>
                  </a:lnTo>
                  <a:lnTo>
                    <a:pt x="248284" y="207863"/>
                  </a:lnTo>
                  <a:lnTo>
                    <a:pt x="245745" y="203037"/>
                  </a:lnTo>
                  <a:lnTo>
                    <a:pt x="244982" y="191226"/>
                  </a:lnTo>
                  <a:lnTo>
                    <a:pt x="247396" y="186146"/>
                  </a:lnTo>
                  <a:lnTo>
                    <a:pt x="252602" y="181955"/>
                  </a:lnTo>
                  <a:lnTo>
                    <a:pt x="256031" y="179288"/>
                  </a:lnTo>
                  <a:lnTo>
                    <a:pt x="263398" y="176367"/>
                  </a:lnTo>
                  <a:lnTo>
                    <a:pt x="282827" y="170906"/>
                  </a:lnTo>
                  <a:lnTo>
                    <a:pt x="289671" y="168810"/>
                  </a:lnTo>
                  <a:lnTo>
                    <a:pt x="295348" y="166905"/>
                  </a:lnTo>
                  <a:lnTo>
                    <a:pt x="299847" y="165191"/>
                  </a:lnTo>
                  <a:lnTo>
                    <a:pt x="340717" y="165191"/>
                  </a:lnTo>
                  <a:lnTo>
                    <a:pt x="339217" y="137759"/>
                  </a:lnTo>
                  <a:lnTo>
                    <a:pt x="338075" y="125233"/>
                  </a:lnTo>
                  <a:lnTo>
                    <a:pt x="336375" y="114899"/>
                  </a:lnTo>
                  <a:lnTo>
                    <a:pt x="335779" y="112740"/>
                  </a:lnTo>
                  <a:close/>
                </a:path>
                <a:path w="791209" h="299720">
                  <a:moveTo>
                    <a:pt x="347564" y="223484"/>
                  </a:moveTo>
                  <a:lnTo>
                    <a:pt x="306831" y="223484"/>
                  </a:lnTo>
                  <a:lnTo>
                    <a:pt x="307213" y="224246"/>
                  </a:lnTo>
                  <a:lnTo>
                    <a:pt x="307721" y="225897"/>
                  </a:lnTo>
                  <a:lnTo>
                    <a:pt x="308609" y="228310"/>
                  </a:lnTo>
                  <a:lnTo>
                    <a:pt x="310515" y="233644"/>
                  </a:lnTo>
                  <a:lnTo>
                    <a:pt x="312166" y="237708"/>
                  </a:lnTo>
                  <a:lnTo>
                    <a:pt x="313435" y="240375"/>
                  </a:lnTo>
                  <a:lnTo>
                    <a:pt x="354710" y="237708"/>
                  </a:lnTo>
                  <a:lnTo>
                    <a:pt x="350520" y="230469"/>
                  </a:lnTo>
                  <a:lnTo>
                    <a:pt x="347599" y="223611"/>
                  </a:lnTo>
                  <a:close/>
                </a:path>
                <a:path w="791209" h="299720">
                  <a:moveTo>
                    <a:pt x="340717" y="165191"/>
                  </a:moveTo>
                  <a:lnTo>
                    <a:pt x="299847" y="165191"/>
                  </a:lnTo>
                  <a:lnTo>
                    <a:pt x="300354" y="173573"/>
                  </a:lnTo>
                  <a:lnTo>
                    <a:pt x="300892" y="181955"/>
                  </a:lnTo>
                  <a:lnTo>
                    <a:pt x="300863" y="190337"/>
                  </a:lnTo>
                  <a:lnTo>
                    <a:pt x="299974" y="194020"/>
                  </a:lnTo>
                  <a:lnTo>
                    <a:pt x="298830" y="199481"/>
                  </a:lnTo>
                  <a:lnTo>
                    <a:pt x="295782" y="204307"/>
                  </a:lnTo>
                  <a:lnTo>
                    <a:pt x="284479" y="213832"/>
                  </a:lnTo>
                  <a:lnTo>
                    <a:pt x="277368" y="216753"/>
                  </a:lnTo>
                  <a:lnTo>
                    <a:pt x="269875" y="217261"/>
                  </a:lnTo>
                  <a:lnTo>
                    <a:pt x="263144" y="217642"/>
                  </a:lnTo>
                  <a:lnTo>
                    <a:pt x="345991" y="217642"/>
                  </a:lnTo>
                  <a:lnTo>
                    <a:pt x="341863" y="186146"/>
                  </a:lnTo>
                  <a:lnTo>
                    <a:pt x="340717" y="165191"/>
                  </a:lnTo>
                  <a:close/>
                </a:path>
                <a:path w="791209" h="299720">
                  <a:moveTo>
                    <a:pt x="282055" y="80841"/>
                  </a:moveTo>
                  <a:lnTo>
                    <a:pt x="242236" y="85705"/>
                  </a:lnTo>
                  <a:lnTo>
                    <a:pt x="210899" y="110009"/>
                  </a:lnTo>
                  <a:lnTo>
                    <a:pt x="203453" y="130520"/>
                  </a:lnTo>
                  <a:lnTo>
                    <a:pt x="241807" y="134838"/>
                  </a:lnTo>
                  <a:lnTo>
                    <a:pt x="243967" y="127345"/>
                  </a:lnTo>
                  <a:lnTo>
                    <a:pt x="247015" y="122011"/>
                  </a:lnTo>
                  <a:lnTo>
                    <a:pt x="254889" y="115661"/>
                  </a:lnTo>
                  <a:lnTo>
                    <a:pt x="260603" y="113883"/>
                  </a:lnTo>
                  <a:lnTo>
                    <a:pt x="279019" y="112740"/>
                  </a:lnTo>
                  <a:lnTo>
                    <a:pt x="335779" y="112740"/>
                  </a:lnTo>
                  <a:lnTo>
                    <a:pt x="334127" y="106755"/>
                  </a:lnTo>
                  <a:lnTo>
                    <a:pt x="303097" y="82798"/>
                  </a:lnTo>
                  <a:lnTo>
                    <a:pt x="293433" y="81355"/>
                  </a:lnTo>
                  <a:lnTo>
                    <a:pt x="282055" y="80841"/>
                  </a:lnTo>
                  <a:close/>
                </a:path>
                <a:path w="791209" h="299720">
                  <a:moveTo>
                    <a:pt x="378587" y="265140"/>
                  </a:moveTo>
                  <a:lnTo>
                    <a:pt x="384428" y="297652"/>
                  </a:lnTo>
                  <a:lnTo>
                    <a:pt x="392302" y="298795"/>
                  </a:lnTo>
                  <a:lnTo>
                    <a:pt x="400176" y="299176"/>
                  </a:lnTo>
                  <a:lnTo>
                    <a:pt x="416178" y="298160"/>
                  </a:lnTo>
                  <a:lnTo>
                    <a:pt x="423164" y="296763"/>
                  </a:lnTo>
                  <a:lnTo>
                    <a:pt x="435482" y="292699"/>
                  </a:lnTo>
                  <a:lnTo>
                    <a:pt x="440690" y="289905"/>
                  </a:lnTo>
                  <a:lnTo>
                    <a:pt x="444753" y="286603"/>
                  </a:lnTo>
                  <a:lnTo>
                    <a:pt x="448945" y="283301"/>
                  </a:lnTo>
                  <a:lnTo>
                    <a:pt x="452500" y="279237"/>
                  </a:lnTo>
                  <a:lnTo>
                    <a:pt x="455549" y="274157"/>
                  </a:lnTo>
                  <a:lnTo>
                    <a:pt x="458470" y="269077"/>
                  </a:lnTo>
                  <a:lnTo>
                    <a:pt x="459646" y="266283"/>
                  </a:lnTo>
                  <a:lnTo>
                    <a:pt x="391159" y="266283"/>
                  </a:lnTo>
                  <a:lnTo>
                    <a:pt x="385318" y="266029"/>
                  </a:lnTo>
                  <a:lnTo>
                    <a:pt x="378587" y="265140"/>
                  </a:lnTo>
                  <a:close/>
                </a:path>
                <a:path w="791209" h="299720">
                  <a:moveTo>
                    <a:pt x="401066" y="76418"/>
                  </a:moveTo>
                  <a:lnTo>
                    <a:pt x="356616" y="79212"/>
                  </a:lnTo>
                  <a:lnTo>
                    <a:pt x="426720" y="233644"/>
                  </a:lnTo>
                  <a:lnTo>
                    <a:pt x="424815" y="242534"/>
                  </a:lnTo>
                  <a:lnTo>
                    <a:pt x="421767" y="250027"/>
                  </a:lnTo>
                  <a:lnTo>
                    <a:pt x="417449" y="255996"/>
                  </a:lnTo>
                  <a:lnTo>
                    <a:pt x="413130" y="262092"/>
                  </a:lnTo>
                  <a:lnTo>
                    <a:pt x="406146" y="265394"/>
                  </a:lnTo>
                  <a:lnTo>
                    <a:pt x="396494" y="265902"/>
                  </a:lnTo>
                  <a:lnTo>
                    <a:pt x="391159" y="266283"/>
                  </a:lnTo>
                  <a:lnTo>
                    <a:pt x="459646" y="266283"/>
                  </a:lnTo>
                  <a:lnTo>
                    <a:pt x="461518" y="261838"/>
                  </a:lnTo>
                  <a:lnTo>
                    <a:pt x="464566" y="252313"/>
                  </a:lnTo>
                  <a:lnTo>
                    <a:pt x="472821" y="224246"/>
                  </a:lnTo>
                  <a:lnTo>
                    <a:pt x="484135" y="186019"/>
                  </a:lnTo>
                  <a:lnTo>
                    <a:pt x="445897" y="186019"/>
                  </a:lnTo>
                  <a:lnTo>
                    <a:pt x="401066" y="76418"/>
                  </a:lnTo>
                  <a:close/>
                </a:path>
                <a:path w="791209" h="299720">
                  <a:moveTo>
                    <a:pt x="518795" y="68925"/>
                  </a:moveTo>
                  <a:lnTo>
                    <a:pt x="475615" y="71592"/>
                  </a:lnTo>
                  <a:lnTo>
                    <a:pt x="445897" y="186019"/>
                  </a:lnTo>
                  <a:lnTo>
                    <a:pt x="484135" y="186019"/>
                  </a:lnTo>
                  <a:lnTo>
                    <a:pt x="518795" y="68925"/>
                  </a:lnTo>
                  <a:close/>
                </a:path>
                <a:path w="791209" h="299720">
                  <a:moveTo>
                    <a:pt x="591101" y="99913"/>
                  </a:moveTo>
                  <a:lnTo>
                    <a:pt x="549148" y="99913"/>
                  </a:lnTo>
                  <a:lnTo>
                    <a:pt x="557149" y="224881"/>
                  </a:lnTo>
                  <a:lnTo>
                    <a:pt x="598931" y="222214"/>
                  </a:lnTo>
                  <a:lnTo>
                    <a:pt x="591101" y="99913"/>
                  </a:lnTo>
                  <a:close/>
                </a:path>
                <a:path w="791209" h="299720">
                  <a:moveTo>
                    <a:pt x="600475" y="0"/>
                  </a:moveTo>
                  <a:lnTo>
                    <a:pt x="563245" y="8219"/>
                  </a:lnTo>
                  <a:lnTo>
                    <a:pt x="545996" y="45900"/>
                  </a:lnTo>
                  <a:lnTo>
                    <a:pt x="546353" y="55209"/>
                  </a:lnTo>
                  <a:lnTo>
                    <a:pt x="547116" y="67147"/>
                  </a:lnTo>
                  <a:lnTo>
                    <a:pt x="523875" y="68544"/>
                  </a:lnTo>
                  <a:lnTo>
                    <a:pt x="526033" y="101437"/>
                  </a:lnTo>
                  <a:lnTo>
                    <a:pt x="549148" y="99913"/>
                  </a:lnTo>
                  <a:lnTo>
                    <a:pt x="591101" y="99913"/>
                  </a:lnTo>
                  <a:lnTo>
                    <a:pt x="590930" y="97246"/>
                  </a:lnTo>
                  <a:lnTo>
                    <a:pt x="622046" y="95214"/>
                  </a:lnTo>
                  <a:lnTo>
                    <a:pt x="620140" y="64480"/>
                  </a:lnTo>
                  <a:lnTo>
                    <a:pt x="588772" y="64480"/>
                  </a:lnTo>
                  <a:lnTo>
                    <a:pt x="588137" y="53304"/>
                  </a:lnTo>
                  <a:lnTo>
                    <a:pt x="587628" y="45303"/>
                  </a:lnTo>
                  <a:lnTo>
                    <a:pt x="588518" y="39715"/>
                  </a:lnTo>
                  <a:lnTo>
                    <a:pt x="593471" y="33746"/>
                  </a:lnTo>
                  <a:lnTo>
                    <a:pt x="597662" y="32095"/>
                  </a:lnTo>
                  <a:lnTo>
                    <a:pt x="609853" y="31333"/>
                  </a:lnTo>
                  <a:lnTo>
                    <a:pt x="623259" y="31333"/>
                  </a:lnTo>
                  <a:lnTo>
                    <a:pt x="626872" y="3393"/>
                  </a:lnTo>
                  <a:lnTo>
                    <a:pt x="618105" y="1611"/>
                  </a:lnTo>
                  <a:lnTo>
                    <a:pt x="609314" y="472"/>
                  </a:lnTo>
                  <a:lnTo>
                    <a:pt x="600475" y="0"/>
                  </a:lnTo>
                  <a:close/>
                </a:path>
                <a:path w="791209" h="299720">
                  <a:moveTo>
                    <a:pt x="620014" y="62448"/>
                  </a:moveTo>
                  <a:lnTo>
                    <a:pt x="588772" y="64480"/>
                  </a:lnTo>
                  <a:lnTo>
                    <a:pt x="620140" y="64480"/>
                  </a:lnTo>
                  <a:lnTo>
                    <a:pt x="620014" y="62448"/>
                  </a:lnTo>
                  <a:close/>
                </a:path>
                <a:path w="791209" h="299720">
                  <a:moveTo>
                    <a:pt x="623259" y="31333"/>
                  </a:moveTo>
                  <a:lnTo>
                    <a:pt x="609853" y="31333"/>
                  </a:lnTo>
                  <a:lnTo>
                    <a:pt x="616330" y="31714"/>
                  </a:lnTo>
                  <a:lnTo>
                    <a:pt x="623062" y="32857"/>
                  </a:lnTo>
                  <a:lnTo>
                    <a:pt x="623259" y="31333"/>
                  </a:lnTo>
                  <a:close/>
                </a:path>
                <a:path w="791209" h="299720">
                  <a:moveTo>
                    <a:pt x="772250" y="84800"/>
                  </a:moveTo>
                  <a:lnTo>
                    <a:pt x="715518" y="84800"/>
                  </a:lnTo>
                  <a:lnTo>
                    <a:pt x="723138" y="86070"/>
                  </a:lnTo>
                  <a:lnTo>
                    <a:pt x="731520" y="92420"/>
                  </a:lnTo>
                  <a:lnTo>
                    <a:pt x="733805" y="98008"/>
                  </a:lnTo>
                  <a:lnTo>
                    <a:pt x="734568" y="110200"/>
                  </a:lnTo>
                  <a:lnTo>
                    <a:pt x="727997" y="113008"/>
                  </a:lnTo>
                  <a:lnTo>
                    <a:pt x="719153" y="116089"/>
                  </a:lnTo>
                  <a:lnTo>
                    <a:pt x="708046" y="119433"/>
                  </a:lnTo>
                  <a:lnTo>
                    <a:pt x="694690" y="123027"/>
                  </a:lnTo>
                  <a:lnTo>
                    <a:pt x="684645" y="125837"/>
                  </a:lnTo>
                  <a:lnTo>
                    <a:pt x="649097" y="144744"/>
                  </a:lnTo>
                  <a:lnTo>
                    <a:pt x="639826" y="167350"/>
                  </a:lnTo>
                  <a:lnTo>
                    <a:pt x="640333" y="176240"/>
                  </a:lnTo>
                  <a:lnTo>
                    <a:pt x="664614" y="214064"/>
                  </a:lnTo>
                  <a:lnTo>
                    <a:pt x="695832" y="219547"/>
                  </a:lnTo>
                  <a:lnTo>
                    <a:pt x="702591" y="218761"/>
                  </a:lnTo>
                  <a:lnTo>
                    <a:pt x="738185" y="200884"/>
                  </a:lnTo>
                  <a:lnTo>
                    <a:pt x="743330" y="195671"/>
                  </a:lnTo>
                  <a:lnTo>
                    <a:pt x="784098" y="195671"/>
                  </a:lnTo>
                  <a:lnTo>
                    <a:pt x="782494" y="189829"/>
                  </a:lnTo>
                  <a:lnTo>
                    <a:pt x="699643" y="189829"/>
                  </a:lnTo>
                  <a:lnTo>
                    <a:pt x="693927" y="188051"/>
                  </a:lnTo>
                  <a:lnTo>
                    <a:pt x="689355" y="183987"/>
                  </a:lnTo>
                  <a:lnTo>
                    <a:pt x="684783" y="180050"/>
                  </a:lnTo>
                  <a:lnTo>
                    <a:pt x="682244" y="175097"/>
                  </a:lnTo>
                  <a:lnTo>
                    <a:pt x="711326" y="145379"/>
                  </a:lnTo>
                  <a:lnTo>
                    <a:pt x="719326" y="143021"/>
                  </a:lnTo>
                  <a:lnTo>
                    <a:pt x="726170" y="140902"/>
                  </a:lnTo>
                  <a:lnTo>
                    <a:pt x="731847" y="139021"/>
                  </a:lnTo>
                  <a:lnTo>
                    <a:pt x="736346" y="137378"/>
                  </a:lnTo>
                  <a:lnTo>
                    <a:pt x="777216" y="137378"/>
                  </a:lnTo>
                  <a:lnTo>
                    <a:pt x="775716" y="109946"/>
                  </a:lnTo>
                  <a:lnTo>
                    <a:pt x="774574" y="97418"/>
                  </a:lnTo>
                  <a:lnTo>
                    <a:pt x="772874" y="87070"/>
                  </a:lnTo>
                  <a:lnTo>
                    <a:pt x="772250" y="84800"/>
                  </a:lnTo>
                  <a:close/>
                </a:path>
                <a:path w="791209" h="299720">
                  <a:moveTo>
                    <a:pt x="784098" y="195671"/>
                  </a:moveTo>
                  <a:lnTo>
                    <a:pt x="743330" y="195671"/>
                  </a:lnTo>
                  <a:lnTo>
                    <a:pt x="743712" y="196433"/>
                  </a:lnTo>
                  <a:lnTo>
                    <a:pt x="744220" y="197957"/>
                  </a:lnTo>
                  <a:lnTo>
                    <a:pt x="747014" y="205831"/>
                  </a:lnTo>
                  <a:lnTo>
                    <a:pt x="748722" y="209895"/>
                  </a:lnTo>
                  <a:lnTo>
                    <a:pt x="749934" y="212562"/>
                  </a:lnTo>
                  <a:lnTo>
                    <a:pt x="791209" y="209895"/>
                  </a:lnTo>
                  <a:lnTo>
                    <a:pt x="787019" y="202656"/>
                  </a:lnTo>
                  <a:lnTo>
                    <a:pt x="784098" y="195671"/>
                  </a:lnTo>
                  <a:close/>
                </a:path>
                <a:path w="791209" h="299720">
                  <a:moveTo>
                    <a:pt x="777216" y="137378"/>
                  </a:moveTo>
                  <a:lnTo>
                    <a:pt x="736346" y="137378"/>
                  </a:lnTo>
                  <a:lnTo>
                    <a:pt x="737385" y="154015"/>
                  </a:lnTo>
                  <a:lnTo>
                    <a:pt x="737362" y="162524"/>
                  </a:lnTo>
                  <a:lnTo>
                    <a:pt x="736473" y="166080"/>
                  </a:lnTo>
                  <a:lnTo>
                    <a:pt x="735329" y="171668"/>
                  </a:lnTo>
                  <a:lnTo>
                    <a:pt x="732281" y="176494"/>
                  </a:lnTo>
                  <a:lnTo>
                    <a:pt x="727455" y="180558"/>
                  </a:lnTo>
                  <a:lnTo>
                    <a:pt x="720978" y="185892"/>
                  </a:lnTo>
                  <a:lnTo>
                    <a:pt x="713867" y="188813"/>
                  </a:lnTo>
                  <a:lnTo>
                    <a:pt x="699643" y="189829"/>
                  </a:lnTo>
                  <a:lnTo>
                    <a:pt x="782494" y="189829"/>
                  </a:lnTo>
                  <a:lnTo>
                    <a:pt x="778362" y="158333"/>
                  </a:lnTo>
                  <a:lnTo>
                    <a:pt x="777216" y="137378"/>
                  </a:lnTo>
                  <a:close/>
                </a:path>
                <a:path w="791209" h="299720">
                  <a:moveTo>
                    <a:pt x="718554" y="52974"/>
                  </a:moveTo>
                  <a:lnTo>
                    <a:pt x="678735" y="57892"/>
                  </a:lnTo>
                  <a:lnTo>
                    <a:pt x="647398" y="82180"/>
                  </a:lnTo>
                  <a:lnTo>
                    <a:pt x="639952" y="102580"/>
                  </a:lnTo>
                  <a:lnTo>
                    <a:pt x="678306" y="107025"/>
                  </a:lnTo>
                  <a:lnTo>
                    <a:pt x="680466" y="99532"/>
                  </a:lnTo>
                  <a:lnTo>
                    <a:pt x="683514" y="94198"/>
                  </a:lnTo>
                  <a:lnTo>
                    <a:pt x="691388" y="87848"/>
                  </a:lnTo>
                  <a:lnTo>
                    <a:pt x="697102" y="85943"/>
                  </a:lnTo>
                  <a:lnTo>
                    <a:pt x="704596" y="85562"/>
                  </a:lnTo>
                  <a:lnTo>
                    <a:pt x="715518" y="84800"/>
                  </a:lnTo>
                  <a:lnTo>
                    <a:pt x="772250" y="84800"/>
                  </a:lnTo>
                  <a:lnTo>
                    <a:pt x="770626" y="78888"/>
                  </a:lnTo>
                  <a:lnTo>
                    <a:pt x="739596" y="54967"/>
                  </a:lnTo>
                  <a:lnTo>
                    <a:pt x="729932" y="53494"/>
                  </a:lnTo>
                  <a:lnTo>
                    <a:pt x="718554" y="52974"/>
                  </a:lnTo>
                  <a:close/>
                </a:path>
              </a:pathLst>
            </a:custGeom>
            <a:solidFill>
              <a:srgbClr val="ED2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9571" y="6281546"/>
              <a:ext cx="1319022" cy="241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19207" y="6591934"/>
              <a:ext cx="1541676" cy="3266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945112" y="5131180"/>
              <a:ext cx="550545" cy="650875"/>
            </a:xfrm>
            <a:custGeom>
              <a:avLst/>
              <a:gdLst/>
              <a:ahLst/>
              <a:cxnLst/>
              <a:rect l="l" t="t" r="r" b="b"/>
              <a:pathLst>
                <a:path w="550545" h="650875">
                  <a:moveTo>
                    <a:pt x="481838" y="0"/>
                  </a:moveTo>
                  <a:lnTo>
                    <a:pt x="477774" y="127"/>
                  </a:lnTo>
                  <a:lnTo>
                    <a:pt x="473583" y="254"/>
                  </a:lnTo>
                  <a:lnTo>
                    <a:pt x="469519" y="3429"/>
                  </a:lnTo>
                  <a:lnTo>
                    <a:pt x="423313" y="45678"/>
                  </a:lnTo>
                  <a:lnTo>
                    <a:pt x="384831" y="82679"/>
                  </a:lnTo>
                  <a:lnTo>
                    <a:pt x="347227" y="120551"/>
                  </a:lnTo>
                  <a:lnTo>
                    <a:pt x="310512" y="159319"/>
                  </a:lnTo>
                  <a:lnTo>
                    <a:pt x="271145" y="203073"/>
                  </a:lnTo>
                  <a:lnTo>
                    <a:pt x="262636" y="211582"/>
                  </a:lnTo>
                  <a:lnTo>
                    <a:pt x="255397" y="201549"/>
                  </a:lnTo>
                  <a:lnTo>
                    <a:pt x="197824" y="114395"/>
                  </a:lnTo>
                  <a:lnTo>
                    <a:pt x="179451" y="86995"/>
                  </a:lnTo>
                  <a:lnTo>
                    <a:pt x="171846" y="76227"/>
                  </a:lnTo>
                  <a:lnTo>
                    <a:pt x="147701" y="44831"/>
                  </a:lnTo>
                  <a:lnTo>
                    <a:pt x="142748" y="38100"/>
                  </a:lnTo>
                  <a:lnTo>
                    <a:pt x="136398" y="37846"/>
                  </a:lnTo>
                  <a:lnTo>
                    <a:pt x="121920" y="41529"/>
                  </a:lnTo>
                  <a:lnTo>
                    <a:pt x="117602" y="46482"/>
                  </a:lnTo>
                  <a:lnTo>
                    <a:pt x="117348" y="64262"/>
                  </a:lnTo>
                  <a:lnTo>
                    <a:pt x="111379" y="69215"/>
                  </a:lnTo>
                  <a:lnTo>
                    <a:pt x="102108" y="72136"/>
                  </a:lnTo>
                  <a:lnTo>
                    <a:pt x="82423" y="57531"/>
                  </a:lnTo>
                  <a:lnTo>
                    <a:pt x="66242" y="74961"/>
                  </a:lnTo>
                  <a:lnTo>
                    <a:pt x="54610" y="86741"/>
                  </a:lnTo>
                  <a:lnTo>
                    <a:pt x="54356" y="93218"/>
                  </a:lnTo>
                  <a:lnTo>
                    <a:pt x="72528" y="146639"/>
                  </a:lnTo>
                  <a:lnTo>
                    <a:pt x="89558" y="190850"/>
                  </a:lnTo>
                  <a:lnTo>
                    <a:pt x="108246" y="234360"/>
                  </a:lnTo>
                  <a:lnTo>
                    <a:pt x="128599" y="277169"/>
                  </a:lnTo>
                  <a:lnTo>
                    <a:pt x="156083" y="330073"/>
                  </a:lnTo>
                  <a:lnTo>
                    <a:pt x="0" y="513080"/>
                  </a:lnTo>
                  <a:lnTo>
                    <a:pt x="8679" y="533779"/>
                  </a:lnTo>
                  <a:lnTo>
                    <a:pt x="14351" y="545973"/>
                  </a:lnTo>
                  <a:lnTo>
                    <a:pt x="14605" y="551434"/>
                  </a:lnTo>
                  <a:lnTo>
                    <a:pt x="9144" y="561340"/>
                  </a:lnTo>
                  <a:lnTo>
                    <a:pt x="7112" y="565404"/>
                  </a:lnTo>
                  <a:lnTo>
                    <a:pt x="4572" y="572135"/>
                  </a:lnTo>
                  <a:lnTo>
                    <a:pt x="3556" y="575437"/>
                  </a:lnTo>
                  <a:lnTo>
                    <a:pt x="10580" y="589534"/>
                  </a:lnTo>
                  <a:lnTo>
                    <a:pt x="17906" y="600551"/>
                  </a:lnTo>
                  <a:lnTo>
                    <a:pt x="26376" y="610473"/>
                  </a:lnTo>
                  <a:lnTo>
                    <a:pt x="35941" y="619252"/>
                  </a:lnTo>
                  <a:lnTo>
                    <a:pt x="42672" y="616458"/>
                  </a:lnTo>
                  <a:lnTo>
                    <a:pt x="47625" y="613918"/>
                  </a:lnTo>
                  <a:lnTo>
                    <a:pt x="59055" y="610489"/>
                  </a:lnTo>
                  <a:lnTo>
                    <a:pt x="64135" y="614299"/>
                  </a:lnTo>
                  <a:lnTo>
                    <a:pt x="62230" y="619760"/>
                  </a:lnTo>
                  <a:lnTo>
                    <a:pt x="61303" y="627780"/>
                  </a:lnTo>
                  <a:lnTo>
                    <a:pt x="63674" y="634206"/>
                  </a:lnTo>
                  <a:lnTo>
                    <a:pt x="67927" y="639726"/>
                  </a:lnTo>
                  <a:lnTo>
                    <a:pt x="77470" y="650748"/>
                  </a:lnTo>
                  <a:lnTo>
                    <a:pt x="85344" y="650748"/>
                  </a:lnTo>
                  <a:lnTo>
                    <a:pt x="92837" y="643382"/>
                  </a:lnTo>
                  <a:lnTo>
                    <a:pt x="94234" y="640969"/>
                  </a:lnTo>
                  <a:lnTo>
                    <a:pt x="226568" y="468249"/>
                  </a:lnTo>
                  <a:lnTo>
                    <a:pt x="229997" y="464566"/>
                  </a:lnTo>
                  <a:lnTo>
                    <a:pt x="234315" y="459486"/>
                  </a:lnTo>
                  <a:lnTo>
                    <a:pt x="264332" y="504922"/>
                  </a:lnTo>
                  <a:lnTo>
                    <a:pt x="305651" y="561536"/>
                  </a:lnTo>
                  <a:lnTo>
                    <a:pt x="333833" y="594748"/>
                  </a:lnTo>
                  <a:lnTo>
                    <a:pt x="339486" y="597249"/>
                  </a:lnTo>
                  <a:lnTo>
                    <a:pt x="345449" y="596272"/>
                  </a:lnTo>
                  <a:lnTo>
                    <a:pt x="352425" y="591820"/>
                  </a:lnTo>
                  <a:lnTo>
                    <a:pt x="358169" y="586867"/>
                  </a:lnTo>
                  <a:lnTo>
                    <a:pt x="374904" y="570865"/>
                  </a:lnTo>
                  <a:lnTo>
                    <a:pt x="401320" y="586994"/>
                  </a:lnTo>
                  <a:lnTo>
                    <a:pt x="420116" y="571627"/>
                  </a:lnTo>
                  <a:lnTo>
                    <a:pt x="424688" y="567055"/>
                  </a:lnTo>
                  <a:lnTo>
                    <a:pt x="426720" y="549783"/>
                  </a:lnTo>
                  <a:lnTo>
                    <a:pt x="431419" y="541909"/>
                  </a:lnTo>
                  <a:lnTo>
                    <a:pt x="462750" y="517667"/>
                  </a:lnTo>
                  <a:lnTo>
                    <a:pt x="471805" y="493522"/>
                  </a:lnTo>
                  <a:lnTo>
                    <a:pt x="340741" y="327660"/>
                  </a:lnTo>
                  <a:lnTo>
                    <a:pt x="351663" y="313436"/>
                  </a:lnTo>
                  <a:lnTo>
                    <a:pt x="383999" y="272968"/>
                  </a:lnTo>
                  <a:lnTo>
                    <a:pt x="417292" y="233385"/>
                  </a:lnTo>
                  <a:lnTo>
                    <a:pt x="451524" y="194655"/>
                  </a:lnTo>
                  <a:lnTo>
                    <a:pt x="486677" y="156748"/>
                  </a:lnTo>
                  <a:lnTo>
                    <a:pt x="528258" y="113982"/>
                  </a:lnTo>
                  <a:lnTo>
                    <a:pt x="533511" y="108140"/>
                  </a:lnTo>
                  <a:lnTo>
                    <a:pt x="538358" y="101917"/>
                  </a:lnTo>
                  <a:lnTo>
                    <a:pt x="542671" y="95123"/>
                  </a:lnTo>
                  <a:lnTo>
                    <a:pt x="548342" y="84395"/>
                  </a:lnTo>
                  <a:lnTo>
                    <a:pt x="550132" y="77406"/>
                  </a:lnTo>
                  <a:lnTo>
                    <a:pt x="547778" y="70798"/>
                  </a:lnTo>
                  <a:lnTo>
                    <a:pt x="536575" y="55118"/>
                  </a:lnTo>
                  <a:lnTo>
                    <a:pt x="531622" y="53594"/>
                  </a:lnTo>
                  <a:lnTo>
                    <a:pt x="524637" y="53467"/>
                  </a:lnTo>
                  <a:lnTo>
                    <a:pt x="515917" y="51829"/>
                  </a:lnTo>
                  <a:lnTo>
                    <a:pt x="510032" y="47513"/>
                  </a:lnTo>
                  <a:lnTo>
                    <a:pt x="507099" y="40840"/>
                  </a:lnTo>
                  <a:lnTo>
                    <a:pt x="507238" y="32131"/>
                  </a:lnTo>
                  <a:lnTo>
                    <a:pt x="507619" y="29337"/>
                  </a:lnTo>
                  <a:lnTo>
                    <a:pt x="507111" y="25654"/>
                  </a:lnTo>
                  <a:lnTo>
                    <a:pt x="501904" y="18161"/>
                  </a:lnTo>
                  <a:lnTo>
                    <a:pt x="497713" y="13081"/>
                  </a:lnTo>
                  <a:lnTo>
                    <a:pt x="486029" y="2921"/>
                  </a:lnTo>
                  <a:lnTo>
                    <a:pt x="481838" y="0"/>
                  </a:lnTo>
                  <a:close/>
                </a:path>
              </a:pathLst>
            </a:custGeom>
            <a:solidFill>
              <a:srgbClr val="ED2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60940" y="1701545"/>
              <a:ext cx="77470" cy="413384"/>
            </a:xfrm>
            <a:custGeom>
              <a:avLst/>
              <a:gdLst/>
              <a:ahLst/>
              <a:cxnLst/>
              <a:rect l="l" t="t" r="r" b="b"/>
              <a:pathLst>
                <a:path w="77470" h="413385">
                  <a:moveTo>
                    <a:pt x="0" y="336676"/>
                  </a:moveTo>
                  <a:lnTo>
                    <a:pt x="37845" y="413003"/>
                  </a:lnTo>
                  <a:lnTo>
                    <a:pt x="69861" y="349503"/>
                  </a:lnTo>
                  <a:lnTo>
                    <a:pt x="25400" y="349503"/>
                  </a:lnTo>
                  <a:lnTo>
                    <a:pt x="25445" y="336761"/>
                  </a:lnTo>
                  <a:lnTo>
                    <a:pt x="0" y="336676"/>
                  </a:lnTo>
                  <a:close/>
                </a:path>
                <a:path w="77470" h="413385">
                  <a:moveTo>
                    <a:pt x="25445" y="336761"/>
                  </a:moveTo>
                  <a:lnTo>
                    <a:pt x="25400" y="349503"/>
                  </a:lnTo>
                  <a:lnTo>
                    <a:pt x="50800" y="349503"/>
                  </a:lnTo>
                  <a:lnTo>
                    <a:pt x="50844" y="336846"/>
                  </a:lnTo>
                  <a:lnTo>
                    <a:pt x="25445" y="336761"/>
                  </a:lnTo>
                  <a:close/>
                </a:path>
                <a:path w="77470" h="413385">
                  <a:moveTo>
                    <a:pt x="50844" y="336846"/>
                  </a:moveTo>
                  <a:lnTo>
                    <a:pt x="50800" y="349503"/>
                  </a:lnTo>
                  <a:lnTo>
                    <a:pt x="69861" y="349503"/>
                  </a:lnTo>
                  <a:lnTo>
                    <a:pt x="76200" y="336930"/>
                  </a:lnTo>
                  <a:lnTo>
                    <a:pt x="50844" y="336846"/>
                  </a:lnTo>
                  <a:close/>
                </a:path>
                <a:path w="77470" h="413385">
                  <a:moveTo>
                    <a:pt x="26371" y="76157"/>
                  </a:moveTo>
                  <a:lnTo>
                    <a:pt x="25445" y="336761"/>
                  </a:lnTo>
                  <a:lnTo>
                    <a:pt x="50844" y="336846"/>
                  </a:lnTo>
                  <a:lnTo>
                    <a:pt x="51770" y="76242"/>
                  </a:lnTo>
                  <a:lnTo>
                    <a:pt x="26371" y="76157"/>
                  </a:lnTo>
                  <a:close/>
                </a:path>
                <a:path w="77470" h="413385">
                  <a:moveTo>
                    <a:pt x="70855" y="63500"/>
                  </a:moveTo>
                  <a:lnTo>
                    <a:pt x="51815" y="63500"/>
                  </a:lnTo>
                  <a:lnTo>
                    <a:pt x="51770" y="76242"/>
                  </a:lnTo>
                  <a:lnTo>
                    <a:pt x="77215" y="76326"/>
                  </a:lnTo>
                  <a:lnTo>
                    <a:pt x="70855" y="63500"/>
                  </a:lnTo>
                  <a:close/>
                </a:path>
                <a:path w="77470" h="413385">
                  <a:moveTo>
                    <a:pt x="51815" y="63500"/>
                  </a:moveTo>
                  <a:lnTo>
                    <a:pt x="26415" y="63500"/>
                  </a:lnTo>
                  <a:lnTo>
                    <a:pt x="26371" y="76157"/>
                  </a:lnTo>
                  <a:lnTo>
                    <a:pt x="51770" y="76242"/>
                  </a:lnTo>
                  <a:lnTo>
                    <a:pt x="51815" y="63500"/>
                  </a:lnTo>
                  <a:close/>
                </a:path>
                <a:path w="77470" h="413385">
                  <a:moveTo>
                    <a:pt x="39369" y="0"/>
                  </a:moveTo>
                  <a:lnTo>
                    <a:pt x="1015" y="76073"/>
                  </a:lnTo>
                  <a:lnTo>
                    <a:pt x="26371" y="76157"/>
                  </a:lnTo>
                  <a:lnTo>
                    <a:pt x="26415" y="63500"/>
                  </a:lnTo>
                  <a:lnTo>
                    <a:pt x="70855" y="63500"/>
                  </a:lnTo>
                  <a:lnTo>
                    <a:pt x="39369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346435" y="1772157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2,5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96932" y="4874767"/>
            <a:ext cx="2595245" cy="4262755"/>
          </a:xfrm>
          <a:custGeom>
            <a:avLst/>
            <a:gdLst/>
            <a:ahLst/>
            <a:cxnLst/>
            <a:rect l="l" t="t" r="r" b="b"/>
            <a:pathLst>
              <a:path w="2595245" h="4262755">
                <a:moveTo>
                  <a:pt x="77216" y="3925709"/>
                </a:moveTo>
                <a:lnTo>
                  <a:pt x="70815" y="3912819"/>
                </a:lnTo>
                <a:lnTo>
                  <a:pt x="39370" y="3849370"/>
                </a:lnTo>
                <a:lnTo>
                  <a:pt x="1016" y="3925430"/>
                </a:lnTo>
                <a:lnTo>
                  <a:pt x="26365" y="3925532"/>
                </a:lnTo>
                <a:lnTo>
                  <a:pt x="25438" y="4186136"/>
                </a:lnTo>
                <a:lnTo>
                  <a:pt x="0" y="4186034"/>
                </a:lnTo>
                <a:lnTo>
                  <a:pt x="37846" y="4262374"/>
                </a:lnTo>
                <a:lnTo>
                  <a:pt x="69837" y="4198924"/>
                </a:lnTo>
                <a:lnTo>
                  <a:pt x="76200" y="4186313"/>
                </a:lnTo>
                <a:lnTo>
                  <a:pt x="50838" y="4186224"/>
                </a:lnTo>
                <a:lnTo>
                  <a:pt x="51765" y="3925620"/>
                </a:lnTo>
                <a:lnTo>
                  <a:pt x="77216" y="3925709"/>
                </a:lnTo>
                <a:close/>
              </a:path>
              <a:path w="2595245" h="4262755">
                <a:moveTo>
                  <a:pt x="2595118" y="37846"/>
                </a:moveTo>
                <a:lnTo>
                  <a:pt x="2570010" y="25400"/>
                </a:lnTo>
                <a:lnTo>
                  <a:pt x="2518791" y="0"/>
                </a:lnTo>
                <a:lnTo>
                  <a:pt x="2518867" y="25438"/>
                </a:lnTo>
                <a:lnTo>
                  <a:pt x="2200351" y="26390"/>
                </a:lnTo>
                <a:lnTo>
                  <a:pt x="2200275" y="1016"/>
                </a:lnTo>
                <a:lnTo>
                  <a:pt x="2124202" y="39370"/>
                </a:lnTo>
                <a:lnTo>
                  <a:pt x="2200529" y="77216"/>
                </a:lnTo>
                <a:lnTo>
                  <a:pt x="2200440" y="51816"/>
                </a:lnTo>
                <a:lnTo>
                  <a:pt x="2518956" y="50838"/>
                </a:lnTo>
                <a:lnTo>
                  <a:pt x="2519045" y="76200"/>
                </a:lnTo>
                <a:lnTo>
                  <a:pt x="2595118" y="37846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282428" y="8796019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2,5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98121" y="4556886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2,5</a:t>
            </a:r>
            <a:r>
              <a:rPr sz="1800" b="1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84542" y="4860797"/>
            <a:ext cx="908685" cy="76200"/>
          </a:xfrm>
          <a:custGeom>
            <a:avLst/>
            <a:gdLst/>
            <a:ahLst/>
            <a:cxnLst/>
            <a:rect l="l" t="t" r="r" b="b"/>
            <a:pathLst>
              <a:path w="90868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50800"/>
                </a:lnTo>
                <a:lnTo>
                  <a:pt x="63500" y="50800"/>
                </a:lnTo>
                <a:lnTo>
                  <a:pt x="63500" y="25400"/>
                </a:lnTo>
                <a:lnTo>
                  <a:pt x="76200" y="25400"/>
                </a:lnTo>
                <a:lnTo>
                  <a:pt x="76200" y="0"/>
                </a:lnTo>
                <a:close/>
              </a:path>
              <a:path w="908684" h="76200">
                <a:moveTo>
                  <a:pt x="832103" y="0"/>
                </a:moveTo>
                <a:lnTo>
                  <a:pt x="832103" y="76200"/>
                </a:lnTo>
                <a:lnTo>
                  <a:pt x="882903" y="50800"/>
                </a:lnTo>
                <a:lnTo>
                  <a:pt x="844803" y="50800"/>
                </a:lnTo>
                <a:lnTo>
                  <a:pt x="844803" y="25400"/>
                </a:lnTo>
                <a:lnTo>
                  <a:pt x="882903" y="25400"/>
                </a:lnTo>
                <a:lnTo>
                  <a:pt x="832103" y="0"/>
                </a:lnTo>
                <a:close/>
              </a:path>
              <a:path w="908684" h="76200">
                <a:moveTo>
                  <a:pt x="76200" y="25400"/>
                </a:moveTo>
                <a:lnTo>
                  <a:pt x="63500" y="25400"/>
                </a:lnTo>
                <a:lnTo>
                  <a:pt x="63500" y="50800"/>
                </a:lnTo>
                <a:lnTo>
                  <a:pt x="76200" y="50800"/>
                </a:lnTo>
                <a:lnTo>
                  <a:pt x="76200" y="25400"/>
                </a:lnTo>
                <a:close/>
              </a:path>
              <a:path w="908684" h="76200">
                <a:moveTo>
                  <a:pt x="832103" y="25400"/>
                </a:moveTo>
                <a:lnTo>
                  <a:pt x="76200" y="25400"/>
                </a:lnTo>
                <a:lnTo>
                  <a:pt x="76200" y="50800"/>
                </a:lnTo>
                <a:lnTo>
                  <a:pt x="832103" y="50800"/>
                </a:lnTo>
                <a:lnTo>
                  <a:pt x="832103" y="25400"/>
                </a:lnTo>
                <a:close/>
              </a:path>
              <a:path w="908684" h="76200">
                <a:moveTo>
                  <a:pt x="882903" y="25400"/>
                </a:moveTo>
                <a:lnTo>
                  <a:pt x="844803" y="25400"/>
                </a:lnTo>
                <a:lnTo>
                  <a:pt x="844803" y="50800"/>
                </a:lnTo>
                <a:lnTo>
                  <a:pt x="882903" y="50800"/>
                </a:lnTo>
                <a:lnTo>
                  <a:pt x="908303" y="38100"/>
                </a:lnTo>
                <a:lnTo>
                  <a:pt x="882903" y="2540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610220" y="4556886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4 </a:t>
            </a:r>
            <a:r>
              <a:rPr sz="1800" b="1" spc="-25" dirty="0">
                <a:solidFill>
                  <a:srgbClr val="0099FF"/>
                </a:solidFill>
                <a:latin typeface="Arial"/>
                <a:cs typeface="Arial"/>
              </a:rPr>
              <a:t>cm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56472" y="1315211"/>
            <a:ext cx="5748020" cy="8129905"/>
            <a:chOff x="6856472" y="1315211"/>
            <a:chExt cx="5748020" cy="81299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6472" y="1330451"/>
              <a:ext cx="5747772" cy="81145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5" y="1315211"/>
              <a:ext cx="5676900" cy="80436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25561" y="4133850"/>
              <a:ext cx="303530" cy="76200"/>
            </a:xfrm>
            <a:custGeom>
              <a:avLst/>
              <a:gdLst/>
              <a:ahLst/>
              <a:cxnLst/>
              <a:rect l="l" t="t" r="r" b="b"/>
              <a:pathLst>
                <a:path w="303529" h="76200">
                  <a:moveTo>
                    <a:pt x="50800" y="0"/>
                  </a:moveTo>
                  <a:lnTo>
                    <a:pt x="0" y="38100"/>
                  </a:lnTo>
                  <a:lnTo>
                    <a:pt x="50800" y="76200"/>
                  </a:lnTo>
                  <a:lnTo>
                    <a:pt x="50800" y="50800"/>
                  </a:lnTo>
                  <a:lnTo>
                    <a:pt x="38100" y="50800"/>
                  </a:lnTo>
                  <a:lnTo>
                    <a:pt x="38100" y="25400"/>
                  </a:lnTo>
                  <a:lnTo>
                    <a:pt x="50800" y="25400"/>
                  </a:lnTo>
                  <a:lnTo>
                    <a:pt x="50800" y="0"/>
                  </a:lnTo>
                  <a:close/>
                </a:path>
                <a:path w="303529" h="76200">
                  <a:moveTo>
                    <a:pt x="252476" y="0"/>
                  </a:moveTo>
                  <a:lnTo>
                    <a:pt x="252476" y="76200"/>
                  </a:lnTo>
                  <a:lnTo>
                    <a:pt x="286342" y="50800"/>
                  </a:lnTo>
                  <a:lnTo>
                    <a:pt x="265176" y="50800"/>
                  </a:lnTo>
                  <a:lnTo>
                    <a:pt x="265176" y="25400"/>
                  </a:lnTo>
                  <a:lnTo>
                    <a:pt x="286342" y="25400"/>
                  </a:lnTo>
                  <a:lnTo>
                    <a:pt x="252476" y="0"/>
                  </a:lnTo>
                  <a:close/>
                </a:path>
                <a:path w="303529" h="76200">
                  <a:moveTo>
                    <a:pt x="50800" y="25400"/>
                  </a:moveTo>
                  <a:lnTo>
                    <a:pt x="38100" y="25400"/>
                  </a:lnTo>
                  <a:lnTo>
                    <a:pt x="38100" y="50800"/>
                  </a:lnTo>
                  <a:lnTo>
                    <a:pt x="50800" y="50800"/>
                  </a:lnTo>
                  <a:lnTo>
                    <a:pt x="50800" y="25400"/>
                  </a:lnTo>
                  <a:close/>
                </a:path>
                <a:path w="303529" h="76200">
                  <a:moveTo>
                    <a:pt x="252476" y="25400"/>
                  </a:moveTo>
                  <a:lnTo>
                    <a:pt x="50800" y="25400"/>
                  </a:lnTo>
                  <a:lnTo>
                    <a:pt x="50800" y="50800"/>
                  </a:lnTo>
                  <a:lnTo>
                    <a:pt x="252476" y="50800"/>
                  </a:lnTo>
                  <a:lnTo>
                    <a:pt x="252476" y="25400"/>
                  </a:lnTo>
                  <a:close/>
                </a:path>
                <a:path w="303529" h="76200">
                  <a:moveTo>
                    <a:pt x="286342" y="25400"/>
                  </a:moveTo>
                  <a:lnTo>
                    <a:pt x="265176" y="25400"/>
                  </a:lnTo>
                  <a:lnTo>
                    <a:pt x="265176" y="50800"/>
                  </a:lnTo>
                  <a:lnTo>
                    <a:pt x="286342" y="50800"/>
                  </a:lnTo>
                  <a:lnTo>
                    <a:pt x="303276" y="38100"/>
                  </a:lnTo>
                  <a:lnTo>
                    <a:pt x="286342" y="2540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Kaynaklar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62660" y="2756661"/>
            <a:ext cx="923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48714" y="3085846"/>
            <a:ext cx="3992879" cy="173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ts val="2735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59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595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595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735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2660" y="5061330"/>
            <a:ext cx="2434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Kaynakça</a:t>
            </a:r>
            <a:r>
              <a:rPr sz="2400" b="1" spc="-1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8714" y="5390210"/>
            <a:ext cx="39090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 New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48714" y="5719953"/>
            <a:ext cx="2705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48714" y="6049136"/>
            <a:ext cx="2434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48714" y="6378320"/>
            <a:ext cx="4312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Kaynaklar,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stilde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yazılabilir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43776" y="1302511"/>
            <a:ext cx="5702300" cy="8069580"/>
          </a:xfrm>
          <a:prstGeom prst="rect">
            <a:avLst/>
          </a:prstGeom>
          <a:ln w="25400">
            <a:solidFill>
              <a:srgbClr val="1F487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35"/>
              </a:spcBef>
            </a:pPr>
            <a:endParaRPr sz="1600">
              <a:latin typeface="Times New Roman"/>
              <a:cs typeface="Times New Roman"/>
            </a:endParaRPr>
          </a:p>
          <a:p>
            <a:pPr marR="4378325" algn="ctr">
              <a:lnSpc>
                <a:spcPct val="100000"/>
              </a:lnSpc>
            </a:pP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1</a:t>
            </a:r>
            <a:r>
              <a:rPr sz="1600" b="1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tab</a:t>
            </a:r>
            <a:r>
              <a:rPr sz="1600" b="1" spc="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veya</a:t>
            </a:r>
            <a:endParaRPr sz="1600">
              <a:latin typeface="Microsoft Sans Serif"/>
              <a:cs typeface="Microsoft Sans Serif"/>
            </a:endParaRPr>
          </a:p>
          <a:p>
            <a:pPr marR="4319905" algn="ctr">
              <a:lnSpc>
                <a:spcPct val="100000"/>
              </a:lnSpc>
            </a:pPr>
            <a:r>
              <a:rPr sz="1600" b="1" spc="-10" dirty="0">
                <a:solidFill>
                  <a:srgbClr val="0099FF"/>
                </a:solidFill>
                <a:latin typeface="Arial"/>
                <a:cs typeface="Arial"/>
              </a:rPr>
              <a:t>1,27cm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2123" y="1289811"/>
            <a:ext cx="6805295" cy="8155305"/>
            <a:chOff x="6072123" y="1289811"/>
            <a:chExt cx="6805295" cy="81553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6472" y="1330451"/>
              <a:ext cx="5747772" cy="81145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5" y="1315211"/>
              <a:ext cx="5676900" cy="80436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43775" y="1302511"/>
              <a:ext cx="5702300" cy="8069580"/>
            </a:xfrm>
            <a:custGeom>
              <a:avLst/>
              <a:gdLst/>
              <a:ahLst/>
              <a:cxnLst/>
              <a:rect l="l" t="t" r="r" b="b"/>
              <a:pathLst>
                <a:path w="5702300" h="8069580">
                  <a:moveTo>
                    <a:pt x="0" y="8069072"/>
                  </a:moveTo>
                  <a:lnTo>
                    <a:pt x="5702300" y="8069072"/>
                  </a:lnTo>
                  <a:lnTo>
                    <a:pt x="5702300" y="0"/>
                  </a:lnTo>
                  <a:lnTo>
                    <a:pt x="0" y="0"/>
                  </a:lnTo>
                  <a:lnTo>
                    <a:pt x="0" y="8069072"/>
                  </a:lnTo>
                  <a:close/>
                </a:path>
              </a:pathLst>
            </a:custGeom>
            <a:ln w="25399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2951" y="4530851"/>
              <a:ext cx="6784085" cy="43990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7523" y="4520183"/>
              <a:ext cx="6704076" cy="43190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84823" y="4507483"/>
              <a:ext cx="6729730" cy="4344670"/>
            </a:xfrm>
            <a:custGeom>
              <a:avLst/>
              <a:gdLst/>
              <a:ahLst/>
              <a:cxnLst/>
              <a:rect l="l" t="t" r="r" b="b"/>
              <a:pathLst>
                <a:path w="6729730" h="4344670">
                  <a:moveTo>
                    <a:pt x="0" y="4344416"/>
                  </a:moveTo>
                  <a:lnTo>
                    <a:pt x="6729476" y="4344416"/>
                  </a:lnTo>
                  <a:lnTo>
                    <a:pt x="6729476" y="0"/>
                  </a:lnTo>
                  <a:lnTo>
                    <a:pt x="0" y="0"/>
                  </a:lnTo>
                  <a:lnTo>
                    <a:pt x="0" y="4344416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031857" y="5151882"/>
              <a:ext cx="77470" cy="675640"/>
            </a:xfrm>
            <a:custGeom>
              <a:avLst/>
              <a:gdLst/>
              <a:ahLst/>
              <a:cxnLst/>
              <a:rect l="l" t="t" r="r" b="b"/>
              <a:pathLst>
                <a:path w="77470" h="675639">
                  <a:moveTo>
                    <a:pt x="0" y="598804"/>
                  </a:moveTo>
                  <a:lnTo>
                    <a:pt x="37973" y="675131"/>
                  </a:lnTo>
                  <a:lnTo>
                    <a:pt x="69882" y="611631"/>
                  </a:lnTo>
                  <a:lnTo>
                    <a:pt x="25400" y="611631"/>
                  </a:lnTo>
                  <a:lnTo>
                    <a:pt x="25429" y="598889"/>
                  </a:lnTo>
                  <a:lnTo>
                    <a:pt x="0" y="598804"/>
                  </a:lnTo>
                  <a:close/>
                </a:path>
                <a:path w="77470" h="675639">
                  <a:moveTo>
                    <a:pt x="25429" y="598889"/>
                  </a:moveTo>
                  <a:lnTo>
                    <a:pt x="25400" y="611631"/>
                  </a:lnTo>
                  <a:lnTo>
                    <a:pt x="50800" y="611631"/>
                  </a:lnTo>
                  <a:lnTo>
                    <a:pt x="50829" y="598974"/>
                  </a:lnTo>
                  <a:lnTo>
                    <a:pt x="25429" y="598889"/>
                  </a:lnTo>
                  <a:close/>
                </a:path>
                <a:path w="77470" h="675639">
                  <a:moveTo>
                    <a:pt x="50829" y="598974"/>
                  </a:moveTo>
                  <a:lnTo>
                    <a:pt x="50800" y="611631"/>
                  </a:lnTo>
                  <a:lnTo>
                    <a:pt x="69882" y="611631"/>
                  </a:lnTo>
                  <a:lnTo>
                    <a:pt x="76200" y="599058"/>
                  </a:lnTo>
                  <a:lnTo>
                    <a:pt x="50829" y="598974"/>
                  </a:lnTo>
                  <a:close/>
                </a:path>
                <a:path w="77470" h="675639">
                  <a:moveTo>
                    <a:pt x="26640" y="76157"/>
                  </a:moveTo>
                  <a:lnTo>
                    <a:pt x="25429" y="598889"/>
                  </a:lnTo>
                  <a:lnTo>
                    <a:pt x="50829" y="598974"/>
                  </a:lnTo>
                  <a:lnTo>
                    <a:pt x="52040" y="76242"/>
                  </a:lnTo>
                  <a:lnTo>
                    <a:pt x="26640" y="76157"/>
                  </a:lnTo>
                  <a:close/>
                </a:path>
                <a:path w="77470" h="675639">
                  <a:moveTo>
                    <a:pt x="71088" y="63500"/>
                  </a:moveTo>
                  <a:lnTo>
                    <a:pt x="52070" y="63500"/>
                  </a:lnTo>
                  <a:lnTo>
                    <a:pt x="52040" y="76242"/>
                  </a:lnTo>
                  <a:lnTo>
                    <a:pt x="77470" y="76326"/>
                  </a:lnTo>
                  <a:lnTo>
                    <a:pt x="71088" y="63500"/>
                  </a:lnTo>
                  <a:close/>
                </a:path>
                <a:path w="77470" h="675639">
                  <a:moveTo>
                    <a:pt x="52070" y="63500"/>
                  </a:moveTo>
                  <a:lnTo>
                    <a:pt x="26670" y="63500"/>
                  </a:lnTo>
                  <a:lnTo>
                    <a:pt x="26640" y="76157"/>
                  </a:lnTo>
                  <a:lnTo>
                    <a:pt x="52040" y="76242"/>
                  </a:lnTo>
                  <a:lnTo>
                    <a:pt x="52070" y="63500"/>
                  </a:lnTo>
                  <a:close/>
                </a:path>
                <a:path w="77470" h="675639">
                  <a:moveTo>
                    <a:pt x="39497" y="0"/>
                  </a:moveTo>
                  <a:lnTo>
                    <a:pt x="1270" y="76072"/>
                  </a:lnTo>
                  <a:lnTo>
                    <a:pt x="26640" y="76157"/>
                  </a:lnTo>
                  <a:lnTo>
                    <a:pt x="26670" y="63500"/>
                  </a:lnTo>
                  <a:lnTo>
                    <a:pt x="71088" y="63500"/>
                  </a:lnTo>
                  <a:lnTo>
                    <a:pt x="39497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Kaynaklar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205339" y="5335904"/>
            <a:ext cx="774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32853" y="5151881"/>
            <a:ext cx="2776855" cy="3185160"/>
          </a:xfrm>
          <a:custGeom>
            <a:avLst/>
            <a:gdLst/>
            <a:ahLst/>
            <a:cxnLst/>
            <a:rect l="l" t="t" r="r" b="b"/>
            <a:pathLst>
              <a:path w="2776854" h="3185159">
                <a:moveTo>
                  <a:pt x="77470" y="928243"/>
                </a:moveTo>
                <a:lnTo>
                  <a:pt x="71081" y="915416"/>
                </a:lnTo>
                <a:lnTo>
                  <a:pt x="39497" y="851916"/>
                </a:lnTo>
                <a:lnTo>
                  <a:pt x="1270" y="927989"/>
                </a:lnTo>
                <a:lnTo>
                  <a:pt x="26631" y="928077"/>
                </a:lnTo>
                <a:lnTo>
                  <a:pt x="25425" y="1450809"/>
                </a:lnTo>
                <a:lnTo>
                  <a:pt x="0" y="1450721"/>
                </a:lnTo>
                <a:lnTo>
                  <a:pt x="37973" y="1527048"/>
                </a:lnTo>
                <a:lnTo>
                  <a:pt x="69875" y="1463548"/>
                </a:lnTo>
                <a:lnTo>
                  <a:pt x="76200" y="1450975"/>
                </a:lnTo>
                <a:lnTo>
                  <a:pt x="50825" y="1450898"/>
                </a:lnTo>
                <a:lnTo>
                  <a:pt x="52031" y="928166"/>
                </a:lnTo>
                <a:lnTo>
                  <a:pt x="77470" y="928243"/>
                </a:lnTo>
                <a:close/>
              </a:path>
              <a:path w="2776854" h="3185159">
                <a:moveTo>
                  <a:pt x="84836" y="1859026"/>
                </a:moveTo>
                <a:lnTo>
                  <a:pt x="59372" y="1859203"/>
                </a:lnTo>
                <a:lnTo>
                  <a:pt x="58724" y="1708277"/>
                </a:lnTo>
                <a:lnTo>
                  <a:pt x="84074" y="1708150"/>
                </a:lnTo>
                <a:lnTo>
                  <a:pt x="77698" y="1695577"/>
                </a:lnTo>
                <a:lnTo>
                  <a:pt x="45593" y="1632204"/>
                </a:lnTo>
                <a:lnTo>
                  <a:pt x="7874" y="1708531"/>
                </a:lnTo>
                <a:lnTo>
                  <a:pt x="33324" y="1708404"/>
                </a:lnTo>
                <a:lnTo>
                  <a:pt x="33972" y="1859368"/>
                </a:lnTo>
                <a:lnTo>
                  <a:pt x="8636" y="1859534"/>
                </a:lnTo>
                <a:lnTo>
                  <a:pt x="47117" y="1935480"/>
                </a:lnTo>
                <a:lnTo>
                  <a:pt x="78435" y="1871980"/>
                </a:lnTo>
                <a:lnTo>
                  <a:pt x="84836" y="1859026"/>
                </a:lnTo>
                <a:close/>
              </a:path>
              <a:path w="2776854" h="3185159">
                <a:moveTo>
                  <a:pt x="2166620" y="2933827"/>
                </a:moveTo>
                <a:lnTo>
                  <a:pt x="2160270" y="2921000"/>
                </a:lnTo>
                <a:lnTo>
                  <a:pt x="2128901" y="2857500"/>
                </a:lnTo>
                <a:lnTo>
                  <a:pt x="2090420" y="2933573"/>
                </a:lnTo>
                <a:lnTo>
                  <a:pt x="2115870" y="2933662"/>
                </a:lnTo>
                <a:lnTo>
                  <a:pt x="2114994" y="3108922"/>
                </a:lnTo>
                <a:lnTo>
                  <a:pt x="2089658" y="3108833"/>
                </a:lnTo>
                <a:lnTo>
                  <a:pt x="2127377" y="3185160"/>
                </a:lnTo>
                <a:lnTo>
                  <a:pt x="2159495" y="3121660"/>
                </a:lnTo>
                <a:lnTo>
                  <a:pt x="2165858" y="3109087"/>
                </a:lnTo>
                <a:lnTo>
                  <a:pt x="2140394" y="3109010"/>
                </a:lnTo>
                <a:lnTo>
                  <a:pt x="2141270" y="2933750"/>
                </a:lnTo>
                <a:lnTo>
                  <a:pt x="2166620" y="2933827"/>
                </a:lnTo>
                <a:close/>
              </a:path>
              <a:path w="2776854" h="3185159">
                <a:moveTo>
                  <a:pt x="2776474" y="76327"/>
                </a:moveTo>
                <a:lnTo>
                  <a:pt x="2770086" y="63500"/>
                </a:lnTo>
                <a:lnTo>
                  <a:pt x="2738501" y="0"/>
                </a:lnTo>
                <a:lnTo>
                  <a:pt x="2700274" y="76073"/>
                </a:lnTo>
                <a:lnTo>
                  <a:pt x="2725636" y="76161"/>
                </a:lnTo>
                <a:lnTo>
                  <a:pt x="2724429" y="598893"/>
                </a:lnTo>
                <a:lnTo>
                  <a:pt x="2699004" y="598805"/>
                </a:lnTo>
                <a:lnTo>
                  <a:pt x="2736977" y="675132"/>
                </a:lnTo>
                <a:lnTo>
                  <a:pt x="2768879" y="611632"/>
                </a:lnTo>
                <a:lnTo>
                  <a:pt x="2775204" y="599059"/>
                </a:lnTo>
                <a:lnTo>
                  <a:pt x="2749829" y="598982"/>
                </a:lnTo>
                <a:lnTo>
                  <a:pt x="2751036" y="76250"/>
                </a:lnTo>
                <a:lnTo>
                  <a:pt x="2776474" y="76327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37068" y="6184468"/>
            <a:ext cx="775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 Çift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53832" y="6841363"/>
            <a:ext cx="2700655" cy="147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0,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75"/>
              </a:spcBef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24,</a:t>
            </a:r>
            <a:r>
              <a:rPr sz="1800" b="1" spc="-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sz="18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1800" b="1" dirty="0">
                <a:solidFill>
                  <a:srgbClr val="0099FF"/>
                </a:solidFill>
                <a:latin typeface="Arial"/>
                <a:cs typeface="Arial"/>
              </a:rPr>
              <a:t>0, </a:t>
            </a:r>
            <a:r>
              <a:rPr sz="1800" b="1" spc="-20" dirty="0">
                <a:solidFill>
                  <a:srgbClr val="0099FF"/>
                </a:solidFill>
                <a:latin typeface="Arial"/>
                <a:cs typeface="Arial"/>
              </a:rPr>
              <a:t>Çift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41996" y="7210806"/>
            <a:ext cx="77470" cy="673735"/>
          </a:xfrm>
          <a:custGeom>
            <a:avLst/>
            <a:gdLst/>
            <a:ahLst/>
            <a:cxnLst/>
            <a:rect l="l" t="t" r="r" b="b"/>
            <a:pathLst>
              <a:path w="77470" h="673734">
                <a:moveTo>
                  <a:pt x="0" y="597281"/>
                </a:moveTo>
                <a:lnTo>
                  <a:pt x="37973" y="673608"/>
                </a:lnTo>
                <a:lnTo>
                  <a:pt x="69882" y="610108"/>
                </a:lnTo>
                <a:lnTo>
                  <a:pt x="25400" y="610108"/>
                </a:lnTo>
                <a:lnTo>
                  <a:pt x="25429" y="597365"/>
                </a:lnTo>
                <a:lnTo>
                  <a:pt x="0" y="597281"/>
                </a:lnTo>
                <a:close/>
              </a:path>
              <a:path w="77470" h="673734">
                <a:moveTo>
                  <a:pt x="25429" y="597365"/>
                </a:moveTo>
                <a:lnTo>
                  <a:pt x="25400" y="610108"/>
                </a:lnTo>
                <a:lnTo>
                  <a:pt x="50800" y="610108"/>
                </a:lnTo>
                <a:lnTo>
                  <a:pt x="50829" y="597450"/>
                </a:lnTo>
                <a:lnTo>
                  <a:pt x="25429" y="597365"/>
                </a:lnTo>
                <a:close/>
              </a:path>
              <a:path w="77470" h="673734">
                <a:moveTo>
                  <a:pt x="50829" y="597450"/>
                </a:moveTo>
                <a:lnTo>
                  <a:pt x="50800" y="610108"/>
                </a:lnTo>
                <a:lnTo>
                  <a:pt x="69882" y="610108"/>
                </a:lnTo>
                <a:lnTo>
                  <a:pt x="76200" y="597535"/>
                </a:lnTo>
                <a:lnTo>
                  <a:pt x="50829" y="597450"/>
                </a:lnTo>
                <a:close/>
              </a:path>
              <a:path w="77470" h="673734">
                <a:moveTo>
                  <a:pt x="26640" y="76157"/>
                </a:moveTo>
                <a:lnTo>
                  <a:pt x="25429" y="597365"/>
                </a:lnTo>
                <a:lnTo>
                  <a:pt x="50829" y="597450"/>
                </a:lnTo>
                <a:lnTo>
                  <a:pt x="52040" y="76242"/>
                </a:lnTo>
                <a:lnTo>
                  <a:pt x="26640" y="76157"/>
                </a:lnTo>
                <a:close/>
              </a:path>
              <a:path w="77470" h="673734">
                <a:moveTo>
                  <a:pt x="71088" y="63500"/>
                </a:moveTo>
                <a:lnTo>
                  <a:pt x="52070" y="63500"/>
                </a:lnTo>
                <a:lnTo>
                  <a:pt x="52040" y="76242"/>
                </a:lnTo>
                <a:lnTo>
                  <a:pt x="77470" y="76327"/>
                </a:lnTo>
                <a:lnTo>
                  <a:pt x="71088" y="63500"/>
                </a:lnTo>
                <a:close/>
              </a:path>
              <a:path w="77470" h="673734">
                <a:moveTo>
                  <a:pt x="52070" y="63500"/>
                </a:moveTo>
                <a:lnTo>
                  <a:pt x="26670" y="63500"/>
                </a:lnTo>
                <a:lnTo>
                  <a:pt x="26640" y="76157"/>
                </a:lnTo>
                <a:lnTo>
                  <a:pt x="52040" y="76242"/>
                </a:lnTo>
                <a:lnTo>
                  <a:pt x="52070" y="63500"/>
                </a:lnTo>
                <a:close/>
              </a:path>
              <a:path w="77470" h="673734">
                <a:moveTo>
                  <a:pt x="39497" y="0"/>
                </a:moveTo>
                <a:lnTo>
                  <a:pt x="1270" y="76073"/>
                </a:lnTo>
                <a:lnTo>
                  <a:pt x="26640" y="76157"/>
                </a:lnTo>
                <a:lnTo>
                  <a:pt x="26670" y="63500"/>
                </a:lnTo>
                <a:lnTo>
                  <a:pt x="71088" y="63500"/>
                </a:lnTo>
                <a:lnTo>
                  <a:pt x="39497" y="0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62660" y="2756661"/>
            <a:ext cx="923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48714" y="3085846"/>
            <a:ext cx="3992879" cy="173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ts val="2735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590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595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595"/>
              </a:lnSpc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459105" indent="-446405">
              <a:lnSpc>
                <a:spcPts val="2735"/>
              </a:lnSpc>
              <a:buSzPct val="150000"/>
              <a:buChar char="•"/>
              <a:tabLst>
                <a:tab pos="4591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2660" y="5061330"/>
            <a:ext cx="2434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Kaynakça</a:t>
            </a:r>
            <a:r>
              <a:rPr sz="2400" b="1" spc="-1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48714" y="5390210"/>
            <a:ext cx="390906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 New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48714" y="5719953"/>
            <a:ext cx="27051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48714" y="6049136"/>
            <a:ext cx="2434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48714" y="6378320"/>
            <a:ext cx="4312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 indent="-446405">
              <a:lnSpc>
                <a:spcPct val="100000"/>
              </a:lnSpc>
              <a:spcBef>
                <a:spcPts val="100"/>
              </a:spcBef>
              <a:buSzPct val="150000"/>
              <a:buChar char="•"/>
              <a:tabLst>
                <a:tab pos="4591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Kaynaklar,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stilde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yazılabilir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84796" y="4008246"/>
            <a:ext cx="841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Stil</a:t>
            </a:r>
            <a:r>
              <a:rPr sz="2400" b="1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99FF"/>
                </a:solidFill>
                <a:latin typeface="Arial"/>
                <a:cs typeface="Arial"/>
              </a:rPr>
              <a:t>1: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31076" y="1294383"/>
            <a:ext cx="5773420" cy="8147684"/>
            <a:chOff x="6831076" y="1294383"/>
            <a:chExt cx="5773420" cy="81476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6473" y="1335021"/>
              <a:ext cx="5747772" cy="81069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6" y="1319783"/>
              <a:ext cx="5676900" cy="80360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43776" y="1307083"/>
              <a:ext cx="5702300" cy="8061959"/>
            </a:xfrm>
            <a:custGeom>
              <a:avLst/>
              <a:gdLst/>
              <a:ahLst/>
              <a:cxnLst/>
              <a:rect l="l" t="t" r="r" b="b"/>
              <a:pathLst>
                <a:path w="5702300" h="8061959">
                  <a:moveTo>
                    <a:pt x="0" y="8061452"/>
                  </a:moveTo>
                  <a:lnTo>
                    <a:pt x="5702300" y="8061452"/>
                  </a:lnTo>
                  <a:lnTo>
                    <a:pt x="5702300" y="0"/>
                  </a:lnTo>
                  <a:lnTo>
                    <a:pt x="0" y="0"/>
                  </a:lnTo>
                  <a:lnTo>
                    <a:pt x="0" y="8061452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Kaynaklar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62660" y="2756661"/>
            <a:ext cx="4678680" cy="2068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Başlık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ts val="259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Roman,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59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595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595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Sonrası:</a:t>
            </a:r>
            <a:r>
              <a:rPr sz="2400" spc="6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24</a:t>
            </a:r>
            <a:r>
              <a:rPr sz="2400" spc="4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003876"/>
                </a:solidFill>
                <a:latin typeface="Microsoft Sans Serif"/>
                <a:cs typeface="Microsoft Sans Serif"/>
              </a:rPr>
              <a:t>nk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735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2660" y="5061330"/>
            <a:ext cx="4998720" cy="173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Kaynakça</a:t>
            </a:r>
            <a:r>
              <a:rPr sz="2400" b="1" spc="-1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İçeriği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ts val="2595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12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 New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595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Satır</a:t>
            </a:r>
            <a:r>
              <a:rPr sz="2400" spc="1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Aralığı:</a:t>
            </a:r>
            <a:r>
              <a:rPr sz="2400" spc="17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Çift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59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İki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tarafa</a:t>
            </a:r>
            <a:r>
              <a:rPr sz="2400" spc="-1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hizalı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ts val="2735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Kaynaklar,</a:t>
            </a:r>
            <a:r>
              <a:rPr sz="2400" spc="-3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2</a:t>
            </a:r>
            <a:r>
              <a:rPr sz="2400" spc="-5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stilde</a:t>
            </a:r>
            <a:r>
              <a:rPr sz="2400" spc="-4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yazılabilir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23354" y="4674489"/>
            <a:ext cx="854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99FF"/>
                </a:solidFill>
                <a:latin typeface="Arial"/>
                <a:cs typeface="Arial"/>
              </a:rPr>
              <a:t>Stil</a:t>
            </a:r>
            <a:r>
              <a:rPr sz="2400" b="1" spc="-1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99FF"/>
                </a:solidFill>
                <a:latin typeface="Arial"/>
                <a:cs typeface="Arial"/>
              </a:rPr>
              <a:t>2: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620764" y="5093715"/>
            <a:ext cx="5849620" cy="4244975"/>
            <a:chOff x="6620764" y="5093715"/>
            <a:chExt cx="5849620" cy="424497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41592" y="5129783"/>
              <a:ext cx="5828538" cy="420852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6164" y="5119115"/>
              <a:ext cx="5748528" cy="412851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633464" y="5106415"/>
              <a:ext cx="5774055" cy="4154170"/>
            </a:xfrm>
            <a:custGeom>
              <a:avLst/>
              <a:gdLst/>
              <a:ahLst/>
              <a:cxnLst/>
              <a:rect l="l" t="t" r="r" b="b"/>
              <a:pathLst>
                <a:path w="5774055" h="4154170">
                  <a:moveTo>
                    <a:pt x="0" y="4153915"/>
                  </a:moveTo>
                  <a:lnTo>
                    <a:pt x="5773928" y="4153915"/>
                  </a:lnTo>
                  <a:lnTo>
                    <a:pt x="5773928" y="0"/>
                  </a:lnTo>
                  <a:lnTo>
                    <a:pt x="0" y="0"/>
                  </a:lnTo>
                  <a:lnTo>
                    <a:pt x="0" y="4153915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grpSp>
        <p:nvGrpSpPr>
          <p:cNvPr id="4" name="object 4"/>
          <p:cNvGrpSpPr/>
          <p:nvPr/>
        </p:nvGrpSpPr>
        <p:grpSpPr>
          <a:xfrm>
            <a:off x="4272534" y="2387092"/>
            <a:ext cx="4348480" cy="5894070"/>
            <a:chOff x="4272534" y="2387092"/>
            <a:chExt cx="4348480" cy="58940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0747" y="2427729"/>
              <a:ext cx="4159759" cy="58529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0748" y="2412492"/>
              <a:ext cx="4088892" cy="57820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48048" y="2399792"/>
              <a:ext cx="4114800" cy="5807710"/>
            </a:xfrm>
            <a:custGeom>
              <a:avLst/>
              <a:gdLst/>
              <a:ahLst/>
              <a:cxnLst/>
              <a:rect l="l" t="t" r="r" b="b"/>
              <a:pathLst>
                <a:path w="4114800" h="5807709">
                  <a:moveTo>
                    <a:pt x="0" y="5807456"/>
                  </a:moveTo>
                  <a:lnTo>
                    <a:pt x="4114292" y="5807456"/>
                  </a:lnTo>
                  <a:lnTo>
                    <a:pt x="4114292" y="0"/>
                  </a:lnTo>
                  <a:lnTo>
                    <a:pt x="0" y="0"/>
                  </a:lnTo>
                  <a:lnTo>
                    <a:pt x="0" y="5807456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2534" y="3183636"/>
              <a:ext cx="620395" cy="242570"/>
            </a:xfrm>
            <a:custGeom>
              <a:avLst/>
              <a:gdLst/>
              <a:ahLst/>
              <a:cxnLst/>
              <a:rect l="l" t="t" r="r" b="b"/>
              <a:pathLst>
                <a:path w="620395" h="242570">
                  <a:moveTo>
                    <a:pt x="505967" y="128016"/>
                  </a:moveTo>
                  <a:lnTo>
                    <a:pt x="505967" y="242316"/>
                  </a:lnTo>
                  <a:lnTo>
                    <a:pt x="582167" y="204216"/>
                  </a:lnTo>
                  <a:lnTo>
                    <a:pt x="525017" y="204216"/>
                  </a:lnTo>
                  <a:lnTo>
                    <a:pt x="525017" y="166116"/>
                  </a:lnTo>
                  <a:lnTo>
                    <a:pt x="582167" y="166116"/>
                  </a:lnTo>
                  <a:lnTo>
                    <a:pt x="505967" y="128016"/>
                  </a:lnTo>
                  <a:close/>
                </a:path>
                <a:path w="620395" h="242570">
                  <a:moveTo>
                    <a:pt x="291083" y="19050"/>
                  </a:moveTo>
                  <a:lnTo>
                    <a:pt x="291083" y="185166"/>
                  </a:lnTo>
                  <a:lnTo>
                    <a:pt x="292578" y="192589"/>
                  </a:lnTo>
                  <a:lnTo>
                    <a:pt x="296656" y="198643"/>
                  </a:lnTo>
                  <a:lnTo>
                    <a:pt x="302710" y="202721"/>
                  </a:lnTo>
                  <a:lnTo>
                    <a:pt x="310133" y="204216"/>
                  </a:lnTo>
                  <a:lnTo>
                    <a:pt x="505967" y="204216"/>
                  </a:lnTo>
                  <a:lnTo>
                    <a:pt x="505967" y="185166"/>
                  </a:lnTo>
                  <a:lnTo>
                    <a:pt x="329183" y="185166"/>
                  </a:lnTo>
                  <a:lnTo>
                    <a:pt x="310133" y="166116"/>
                  </a:lnTo>
                  <a:lnTo>
                    <a:pt x="329183" y="166116"/>
                  </a:lnTo>
                  <a:lnTo>
                    <a:pt x="329183" y="38100"/>
                  </a:lnTo>
                  <a:lnTo>
                    <a:pt x="310133" y="38100"/>
                  </a:lnTo>
                  <a:lnTo>
                    <a:pt x="291083" y="19050"/>
                  </a:lnTo>
                  <a:close/>
                </a:path>
                <a:path w="620395" h="242570">
                  <a:moveTo>
                    <a:pt x="582167" y="166116"/>
                  </a:moveTo>
                  <a:lnTo>
                    <a:pt x="525017" y="166116"/>
                  </a:lnTo>
                  <a:lnTo>
                    <a:pt x="525017" y="204216"/>
                  </a:lnTo>
                  <a:lnTo>
                    <a:pt x="582167" y="204216"/>
                  </a:lnTo>
                  <a:lnTo>
                    <a:pt x="620267" y="185166"/>
                  </a:lnTo>
                  <a:lnTo>
                    <a:pt x="582167" y="166116"/>
                  </a:lnTo>
                  <a:close/>
                </a:path>
                <a:path w="620395" h="242570">
                  <a:moveTo>
                    <a:pt x="329183" y="166116"/>
                  </a:moveTo>
                  <a:lnTo>
                    <a:pt x="310133" y="166116"/>
                  </a:lnTo>
                  <a:lnTo>
                    <a:pt x="329183" y="185166"/>
                  </a:lnTo>
                  <a:lnTo>
                    <a:pt x="329183" y="166116"/>
                  </a:lnTo>
                  <a:close/>
                </a:path>
                <a:path w="620395" h="242570">
                  <a:moveTo>
                    <a:pt x="505967" y="166116"/>
                  </a:moveTo>
                  <a:lnTo>
                    <a:pt x="329183" y="166116"/>
                  </a:lnTo>
                  <a:lnTo>
                    <a:pt x="329183" y="185166"/>
                  </a:lnTo>
                  <a:lnTo>
                    <a:pt x="505967" y="185166"/>
                  </a:lnTo>
                  <a:lnTo>
                    <a:pt x="505967" y="166116"/>
                  </a:lnTo>
                  <a:close/>
                </a:path>
                <a:path w="620395" h="242570">
                  <a:moveTo>
                    <a:pt x="310133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291083" y="38100"/>
                  </a:lnTo>
                  <a:lnTo>
                    <a:pt x="291083" y="19050"/>
                  </a:lnTo>
                  <a:lnTo>
                    <a:pt x="329183" y="19050"/>
                  </a:lnTo>
                  <a:lnTo>
                    <a:pt x="327689" y="11626"/>
                  </a:lnTo>
                  <a:lnTo>
                    <a:pt x="323611" y="5572"/>
                  </a:lnTo>
                  <a:lnTo>
                    <a:pt x="317557" y="1494"/>
                  </a:lnTo>
                  <a:lnTo>
                    <a:pt x="310133" y="0"/>
                  </a:lnTo>
                  <a:close/>
                </a:path>
                <a:path w="620395" h="242570">
                  <a:moveTo>
                    <a:pt x="329183" y="19050"/>
                  </a:moveTo>
                  <a:lnTo>
                    <a:pt x="291083" y="19050"/>
                  </a:lnTo>
                  <a:lnTo>
                    <a:pt x="310133" y="38100"/>
                  </a:lnTo>
                  <a:lnTo>
                    <a:pt x="329183" y="38100"/>
                  </a:lnTo>
                  <a:lnTo>
                    <a:pt x="329183" y="1905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33855" y="4163567"/>
            <a:ext cx="3130550" cy="1911350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40"/>
              </a:spcBef>
            </a:pPr>
            <a:r>
              <a:rPr sz="1400" b="1" spc="-10" dirty="0">
                <a:solidFill>
                  <a:srgbClr val="0099FF"/>
                </a:solidFill>
                <a:latin typeface="Arial"/>
                <a:cs typeface="Arial"/>
              </a:rPr>
              <a:t>Kitap:</a:t>
            </a:r>
            <a:endParaRPr sz="1400">
              <a:latin typeface="Arial"/>
              <a:cs typeface="Arial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Yazar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5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(soyadı,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adının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baş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harfi)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tarihi(parantez</a:t>
            </a:r>
            <a:r>
              <a:rPr sz="1400" spc="-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6700" marR="575945" indent="-218440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Basım</a:t>
            </a:r>
            <a:r>
              <a:rPr sz="1400" spc="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kaydı</a:t>
            </a:r>
            <a:r>
              <a:rPr sz="1400" spc="3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(birinci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basımlar belirtilmez.)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yeri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(ardından: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gelir)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evi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95588" y="4134611"/>
            <a:ext cx="3014980" cy="3022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345"/>
              </a:spcBef>
            </a:pP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Çok</a:t>
            </a:r>
            <a:r>
              <a:rPr sz="1600" b="1" spc="-1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Yazarlı</a:t>
            </a:r>
            <a:r>
              <a:rPr sz="1600" b="1" spc="-2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99FF"/>
                </a:solidFill>
                <a:latin typeface="Arial"/>
                <a:cs typeface="Arial"/>
              </a:rPr>
              <a:t>Kitap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95588" y="8310371"/>
            <a:ext cx="3014980" cy="302260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350"/>
              </a:spcBef>
            </a:pP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Kurum</a:t>
            </a:r>
            <a:r>
              <a:rPr sz="1600" b="1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Yazarlığı</a:t>
            </a:r>
            <a:r>
              <a:rPr sz="1600" b="1" spc="-40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99FF"/>
                </a:solidFill>
                <a:latin typeface="Arial"/>
                <a:cs typeface="Arial"/>
              </a:rPr>
              <a:t>Olan</a:t>
            </a:r>
            <a:r>
              <a:rPr sz="1600" b="1" spc="-2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99FF"/>
                </a:solidFill>
                <a:latin typeface="Arial"/>
                <a:cs typeface="Arial"/>
              </a:rPr>
              <a:t>Kitap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94064" y="4590288"/>
            <a:ext cx="3016250" cy="1731645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345"/>
              </a:spcBef>
            </a:pPr>
            <a:r>
              <a:rPr sz="1400" b="1" spc="-10" dirty="0">
                <a:solidFill>
                  <a:srgbClr val="0099FF"/>
                </a:solidFill>
                <a:latin typeface="Arial"/>
                <a:cs typeface="Arial"/>
              </a:rPr>
              <a:t>Makale:</a:t>
            </a:r>
            <a:endParaRPr sz="1400">
              <a:latin typeface="Arial"/>
              <a:cs typeface="Arial"/>
            </a:endParaRPr>
          </a:p>
          <a:p>
            <a:pPr marL="267335" marR="424180" indent="-218440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Yazar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6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(soyadı,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adının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baş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harfi)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Cilt</a:t>
            </a:r>
            <a:r>
              <a:rPr sz="1400" spc="-3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numarası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Sayısı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ts val="1525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Sayfa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 numarası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94064" y="2516123"/>
            <a:ext cx="3007360" cy="1470660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340"/>
              </a:spcBef>
            </a:pPr>
            <a:r>
              <a:rPr sz="1400" b="1" spc="-10" dirty="0">
                <a:solidFill>
                  <a:srgbClr val="0099FF"/>
                </a:solidFill>
                <a:latin typeface="Arial"/>
                <a:cs typeface="Arial"/>
              </a:rPr>
              <a:t>Gazete:</a:t>
            </a:r>
            <a:endParaRPr sz="1400">
              <a:latin typeface="Arial"/>
              <a:cs typeface="Arial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Yazar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6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(soyadı,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adının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baş</a:t>
            </a:r>
            <a:endParaRPr sz="1400">
              <a:latin typeface="Microsoft Sans Serif"/>
              <a:cs typeface="Microsoft Sans Serif"/>
            </a:endParaRPr>
          </a:p>
          <a:p>
            <a:pPr marL="267335">
              <a:lnSpc>
                <a:spcPct val="100000"/>
              </a:lnSpc>
            </a:pP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harfi)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Gazete</a:t>
            </a:r>
            <a:r>
              <a:rPr sz="1400" spc="-3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43000" y="7711440"/>
            <a:ext cx="3139440" cy="1431290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55"/>
              </a:spcBef>
            </a:pPr>
            <a:r>
              <a:rPr sz="1400" b="1" spc="-20" dirty="0">
                <a:solidFill>
                  <a:srgbClr val="0099FF"/>
                </a:solidFill>
                <a:latin typeface="Arial"/>
                <a:cs typeface="Arial"/>
              </a:rPr>
              <a:t>Tez:</a:t>
            </a:r>
            <a:endParaRPr sz="1400">
              <a:latin typeface="Arial"/>
              <a:cs typeface="Arial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Yazar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5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(soyadı,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adının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baş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harfi)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Tezinin</a:t>
            </a:r>
            <a:r>
              <a:rPr sz="1400" spc="-8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türü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Üniversite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95588" y="6469379"/>
            <a:ext cx="3014980" cy="1731645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345"/>
              </a:spcBef>
            </a:pPr>
            <a:r>
              <a:rPr sz="1400" b="1" spc="-10" dirty="0">
                <a:solidFill>
                  <a:srgbClr val="0099FF"/>
                </a:solidFill>
                <a:latin typeface="Arial"/>
                <a:cs typeface="Arial"/>
              </a:rPr>
              <a:t>Bildiri:</a:t>
            </a:r>
            <a:endParaRPr sz="1400">
              <a:latin typeface="Arial"/>
              <a:cs typeface="Arial"/>
            </a:endParaRPr>
          </a:p>
          <a:p>
            <a:pPr marL="267335" marR="422275" indent="-21844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Yazar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6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(soyadı,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adının</a:t>
            </a:r>
            <a:r>
              <a:rPr sz="1400" spc="5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baş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harfi)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Sempozyum</a:t>
            </a:r>
            <a:r>
              <a:rPr sz="1400" spc="-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bilgisi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ct val="10000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Sempozyumun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yapıldığı</a:t>
            </a:r>
            <a:r>
              <a:rPr sz="1400" spc="7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yer</a:t>
            </a:r>
            <a:endParaRPr sz="1400">
              <a:latin typeface="Microsoft Sans Serif"/>
              <a:cs typeface="Microsoft Sans Serif"/>
            </a:endParaRPr>
          </a:p>
          <a:p>
            <a:pPr marL="267335" indent="-217804">
              <a:lnSpc>
                <a:spcPts val="1520"/>
              </a:lnSpc>
              <a:buFont typeface="Arial MT"/>
              <a:buChar char="•"/>
              <a:tabLst>
                <a:tab pos="267335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Sayfa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 numarası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81678" y="4684775"/>
            <a:ext cx="4622800" cy="3938270"/>
          </a:xfrm>
          <a:custGeom>
            <a:avLst/>
            <a:gdLst/>
            <a:ahLst/>
            <a:cxnLst/>
            <a:rect l="l" t="t" r="r" b="b"/>
            <a:pathLst>
              <a:path w="4622800" h="3938270">
                <a:moveTo>
                  <a:pt x="601980" y="694182"/>
                </a:moveTo>
                <a:lnTo>
                  <a:pt x="563880" y="675132"/>
                </a:lnTo>
                <a:lnTo>
                  <a:pt x="487680" y="637032"/>
                </a:lnTo>
                <a:lnTo>
                  <a:pt x="487680" y="675132"/>
                </a:lnTo>
                <a:lnTo>
                  <a:pt x="306324" y="675132"/>
                </a:lnTo>
                <a:lnTo>
                  <a:pt x="298894" y="676630"/>
                </a:lnTo>
                <a:lnTo>
                  <a:pt x="292836" y="680707"/>
                </a:lnTo>
                <a:lnTo>
                  <a:pt x="288759" y="686765"/>
                </a:lnTo>
                <a:lnTo>
                  <a:pt x="287274" y="694182"/>
                </a:lnTo>
                <a:lnTo>
                  <a:pt x="287274" y="1618488"/>
                </a:lnTo>
                <a:lnTo>
                  <a:pt x="10668" y="1618488"/>
                </a:lnTo>
                <a:lnTo>
                  <a:pt x="10668" y="1656588"/>
                </a:lnTo>
                <a:lnTo>
                  <a:pt x="306324" y="1656588"/>
                </a:lnTo>
                <a:lnTo>
                  <a:pt x="313740" y="1655102"/>
                </a:lnTo>
                <a:lnTo>
                  <a:pt x="319798" y="1651025"/>
                </a:lnTo>
                <a:lnTo>
                  <a:pt x="323875" y="1644967"/>
                </a:lnTo>
                <a:lnTo>
                  <a:pt x="325374" y="1637538"/>
                </a:lnTo>
                <a:lnTo>
                  <a:pt x="325374" y="1618488"/>
                </a:lnTo>
                <a:lnTo>
                  <a:pt x="325374" y="713232"/>
                </a:lnTo>
                <a:lnTo>
                  <a:pt x="487680" y="713232"/>
                </a:lnTo>
                <a:lnTo>
                  <a:pt x="487680" y="751332"/>
                </a:lnTo>
                <a:lnTo>
                  <a:pt x="563880" y="713232"/>
                </a:lnTo>
                <a:lnTo>
                  <a:pt x="601980" y="694182"/>
                </a:lnTo>
                <a:close/>
              </a:path>
              <a:path w="4622800" h="3938270">
                <a:moveTo>
                  <a:pt x="611124" y="1898142"/>
                </a:moveTo>
                <a:lnTo>
                  <a:pt x="573024" y="1879092"/>
                </a:lnTo>
                <a:lnTo>
                  <a:pt x="496824" y="1840992"/>
                </a:lnTo>
                <a:lnTo>
                  <a:pt x="496824" y="1879092"/>
                </a:lnTo>
                <a:lnTo>
                  <a:pt x="305562" y="1879092"/>
                </a:lnTo>
                <a:lnTo>
                  <a:pt x="298132" y="1880590"/>
                </a:lnTo>
                <a:lnTo>
                  <a:pt x="292074" y="1884667"/>
                </a:lnTo>
                <a:lnTo>
                  <a:pt x="287997" y="1890725"/>
                </a:lnTo>
                <a:lnTo>
                  <a:pt x="286512" y="1898142"/>
                </a:lnTo>
                <a:lnTo>
                  <a:pt x="286512" y="3899928"/>
                </a:lnTo>
                <a:lnTo>
                  <a:pt x="0" y="3899928"/>
                </a:lnTo>
                <a:lnTo>
                  <a:pt x="0" y="3938016"/>
                </a:lnTo>
                <a:lnTo>
                  <a:pt x="305562" y="3938016"/>
                </a:lnTo>
                <a:lnTo>
                  <a:pt x="312978" y="3936530"/>
                </a:lnTo>
                <a:lnTo>
                  <a:pt x="319036" y="3932440"/>
                </a:lnTo>
                <a:lnTo>
                  <a:pt x="323113" y="3926395"/>
                </a:lnTo>
                <a:lnTo>
                  <a:pt x="324612" y="3918966"/>
                </a:lnTo>
                <a:lnTo>
                  <a:pt x="324612" y="3899928"/>
                </a:lnTo>
                <a:lnTo>
                  <a:pt x="324612" y="1917192"/>
                </a:lnTo>
                <a:lnTo>
                  <a:pt x="496824" y="1917192"/>
                </a:lnTo>
                <a:lnTo>
                  <a:pt x="496824" y="1955292"/>
                </a:lnTo>
                <a:lnTo>
                  <a:pt x="573024" y="1917192"/>
                </a:lnTo>
                <a:lnTo>
                  <a:pt x="611124" y="1898142"/>
                </a:lnTo>
                <a:close/>
              </a:path>
              <a:path w="4622800" h="3938270">
                <a:moveTo>
                  <a:pt x="4614672" y="283464"/>
                </a:moveTo>
                <a:lnTo>
                  <a:pt x="4410456" y="283464"/>
                </a:lnTo>
                <a:lnTo>
                  <a:pt x="4410456" y="76200"/>
                </a:lnTo>
                <a:lnTo>
                  <a:pt x="4410456" y="57150"/>
                </a:lnTo>
                <a:lnTo>
                  <a:pt x="4408957" y="49733"/>
                </a:lnTo>
                <a:lnTo>
                  <a:pt x="4404880" y="43675"/>
                </a:lnTo>
                <a:lnTo>
                  <a:pt x="4398823" y="39598"/>
                </a:lnTo>
                <a:lnTo>
                  <a:pt x="4391406" y="38100"/>
                </a:lnTo>
                <a:lnTo>
                  <a:pt x="4282440" y="38100"/>
                </a:lnTo>
                <a:lnTo>
                  <a:pt x="4282440" y="0"/>
                </a:lnTo>
                <a:lnTo>
                  <a:pt x="4168140" y="57150"/>
                </a:lnTo>
                <a:lnTo>
                  <a:pt x="4282440" y="114300"/>
                </a:lnTo>
                <a:lnTo>
                  <a:pt x="4282440" y="76200"/>
                </a:lnTo>
                <a:lnTo>
                  <a:pt x="4372356" y="76200"/>
                </a:lnTo>
                <a:lnTo>
                  <a:pt x="4372356" y="302514"/>
                </a:lnTo>
                <a:lnTo>
                  <a:pt x="4373842" y="309943"/>
                </a:lnTo>
                <a:lnTo>
                  <a:pt x="4377918" y="316001"/>
                </a:lnTo>
                <a:lnTo>
                  <a:pt x="4383976" y="320078"/>
                </a:lnTo>
                <a:lnTo>
                  <a:pt x="4391406" y="321564"/>
                </a:lnTo>
                <a:lnTo>
                  <a:pt x="4614672" y="321564"/>
                </a:lnTo>
                <a:lnTo>
                  <a:pt x="4614672" y="302514"/>
                </a:lnTo>
                <a:lnTo>
                  <a:pt x="4614672" y="283464"/>
                </a:lnTo>
                <a:close/>
              </a:path>
              <a:path w="4622800" h="3938270">
                <a:moveTo>
                  <a:pt x="4622292" y="3745992"/>
                </a:moveTo>
                <a:lnTo>
                  <a:pt x="4414266" y="3745992"/>
                </a:lnTo>
                <a:lnTo>
                  <a:pt x="4414266" y="2456688"/>
                </a:lnTo>
                <a:lnTo>
                  <a:pt x="4414266" y="2437638"/>
                </a:lnTo>
                <a:lnTo>
                  <a:pt x="4412767" y="2430221"/>
                </a:lnTo>
                <a:lnTo>
                  <a:pt x="4408690" y="2424163"/>
                </a:lnTo>
                <a:lnTo>
                  <a:pt x="4402633" y="2420086"/>
                </a:lnTo>
                <a:lnTo>
                  <a:pt x="4395216" y="2418588"/>
                </a:lnTo>
                <a:lnTo>
                  <a:pt x="4282440" y="2418588"/>
                </a:lnTo>
                <a:lnTo>
                  <a:pt x="4282440" y="2380488"/>
                </a:lnTo>
                <a:lnTo>
                  <a:pt x="4168140" y="2437638"/>
                </a:lnTo>
                <a:lnTo>
                  <a:pt x="4282440" y="2494788"/>
                </a:lnTo>
                <a:lnTo>
                  <a:pt x="4282440" y="2456688"/>
                </a:lnTo>
                <a:lnTo>
                  <a:pt x="4376166" y="2456688"/>
                </a:lnTo>
                <a:lnTo>
                  <a:pt x="4376166" y="3765042"/>
                </a:lnTo>
                <a:lnTo>
                  <a:pt x="4377652" y="3772471"/>
                </a:lnTo>
                <a:lnTo>
                  <a:pt x="4381728" y="3778529"/>
                </a:lnTo>
                <a:lnTo>
                  <a:pt x="4387786" y="3782606"/>
                </a:lnTo>
                <a:lnTo>
                  <a:pt x="4395216" y="3784092"/>
                </a:lnTo>
                <a:lnTo>
                  <a:pt x="4622292" y="3784092"/>
                </a:lnTo>
                <a:lnTo>
                  <a:pt x="4622292" y="3765042"/>
                </a:lnTo>
                <a:lnTo>
                  <a:pt x="4622292" y="3745992"/>
                </a:lnTo>
                <a:close/>
              </a:path>
              <a:path w="4622800" h="3938270">
                <a:moveTo>
                  <a:pt x="4622292" y="2078736"/>
                </a:moveTo>
                <a:lnTo>
                  <a:pt x="4414266" y="2078736"/>
                </a:lnTo>
                <a:lnTo>
                  <a:pt x="4414266" y="1313688"/>
                </a:lnTo>
                <a:lnTo>
                  <a:pt x="4414266" y="1294638"/>
                </a:lnTo>
                <a:lnTo>
                  <a:pt x="4412767" y="1287221"/>
                </a:lnTo>
                <a:lnTo>
                  <a:pt x="4408690" y="1281163"/>
                </a:lnTo>
                <a:lnTo>
                  <a:pt x="4402633" y="1277086"/>
                </a:lnTo>
                <a:lnTo>
                  <a:pt x="4395216" y="1275588"/>
                </a:lnTo>
                <a:lnTo>
                  <a:pt x="4282440" y="1275588"/>
                </a:lnTo>
                <a:lnTo>
                  <a:pt x="4282440" y="1237488"/>
                </a:lnTo>
                <a:lnTo>
                  <a:pt x="4168140" y="1294638"/>
                </a:lnTo>
                <a:lnTo>
                  <a:pt x="4282440" y="1351788"/>
                </a:lnTo>
                <a:lnTo>
                  <a:pt x="4282440" y="1313688"/>
                </a:lnTo>
                <a:lnTo>
                  <a:pt x="4376166" y="1313688"/>
                </a:lnTo>
                <a:lnTo>
                  <a:pt x="4376166" y="2097786"/>
                </a:lnTo>
                <a:lnTo>
                  <a:pt x="4377652" y="2105215"/>
                </a:lnTo>
                <a:lnTo>
                  <a:pt x="4381728" y="2111273"/>
                </a:lnTo>
                <a:lnTo>
                  <a:pt x="4387786" y="2115350"/>
                </a:lnTo>
                <a:lnTo>
                  <a:pt x="4395216" y="2116836"/>
                </a:lnTo>
                <a:lnTo>
                  <a:pt x="4622292" y="2116836"/>
                </a:lnTo>
                <a:lnTo>
                  <a:pt x="4622292" y="2097786"/>
                </a:lnTo>
                <a:lnTo>
                  <a:pt x="4622292" y="2078736"/>
                </a:lnTo>
                <a:close/>
              </a:path>
            </a:pathLst>
          </a:custGeom>
          <a:solidFill>
            <a:srgbClr val="00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43000" y="2375916"/>
            <a:ext cx="3126105" cy="1667510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45"/>
              </a:spcBef>
            </a:pPr>
            <a:r>
              <a:rPr sz="1400" b="1" spc="-10" dirty="0">
                <a:solidFill>
                  <a:srgbClr val="0099FF"/>
                </a:solidFill>
                <a:latin typeface="Arial"/>
                <a:cs typeface="Arial"/>
              </a:rPr>
              <a:t>Ansiklopedi:</a:t>
            </a:r>
            <a:endParaRPr sz="1400">
              <a:latin typeface="Arial"/>
              <a:cs typeface="Arial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Cilt</a:t>
            </a:r>
            <a:r>
              <a:rPr sz="1400" spc="-3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numarası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yeri</a:t>
            </a:r>
            <a:r>
              <a:rPr sz="1400" spc="3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(ardından: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gelir)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evi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3000" y="6195059"/>
            <a:ext cx="3139440" cy="1394460"/>
          </a:xfrm>
          <a:prstGeom prst="rect">
            <a:avLst/>
          </a:prstGeom>
          <a:ln w="3175">
            <a:solidFill>
              <a:srgbClr val="1F487C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350"/>
              </a:spcBef>
            </a:pPr>
            <a:r>
              <a:rPr sz="1400" b="1" dirty="0">
                <a:solidFill>
                  <a:srgbClr val="0099FF"/>
                </a:solidFill>
                <a:latin typeface="Arial"/>
                <a:cs typeface="Arial"/>
              </a:rPr>
              <a:t>Elektronik</a:t>
            </a:r>
            <a:r>
              <a:rPr sz="1400" b="1" spc="-65" dirty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99FF"/>
                </a:solidFill>
                <a:latin typeface="Arial"/>
                <a:cs typeface="Arial"/>
              </a:rPr>
              <a:t>Kaynak:</a:t>
            </a:r>
            <a:endParaRPr sz="1400">
              <a:latin typeface="Arial"/>
              <a:cs typeface="Arial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Yazar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5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(soyadı,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adının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baş</a:t>
            </a:r>
            <a:r>
              <a:rPr sz="1400" spc="4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harfi)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Yayın</a:t>
            </a:r>
            <a:r>
              <a:rPr sz="1400" spc="1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r>
              <a:rPr sz="1400" spc="-2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(parantez</a:t>
            </a:r>
            <a:r>
              <a:rPr sz="1400" spc="-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içinde)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Eser</a:t>
            </a:r>
            <a:r>
              <a:rPr sz="1400" spc="35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adı</a:t>
            </a:r>
            <a:r>
              <a:rPr sz="1400" spc="4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(italik)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spc="-25" dirty="0">
                <a:solidFill>
                  <a:srgbClr val="0099FF"/>
                </a:solidFill>
                <a:latin typeface="Microsoft Sans Serif"/>
                <a:cs typeface="Microsoft Sans Serif"/>
              </a:rPr>
              <a:t>URL</a:t>
            </a:r>
            <a:endParaRPr sz="1400">
              <a:latin typeface="Microsoft Sans Serif"/>
              <a:cs typeface="Microsoft Sans Serif"/>
            </a:endParaRPr>
          </a:p>
          <a:p>
            <a:pPr marL="266700" indent="-217804">
              <a:lnSpc>
                <a:spcPct val="100000"/>
              </a:lnSpc>
              <a:buFont typeface="Arial MT"/>
              <a:buChar char="•"/>
              <a:tabLst>
                <a:tab pos="266700" algn="l"/>
              </a:tabLst>
            </a:pPr>
            <a:r>
              <a:rPr sz="1400" dirty="0">
                <a:solidFill>
                  <a:srgbClr val="0099FF"/>
                </a:solidFill>
                <a:latin typeface="Microsoft Sans Serif"/>
                <a:cs typeface="Microsoft Sans Serif"/>
              </a:rPr>
              <a:t>Erişim</a:t>
            </a:r>
            <a:r>
              <a:rPr sz="1400" spc="-50" dirty="0">
                <a:solidFill>
                  <a:srgbClr val="0099FF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99FF"/>
                </a:solidFill>
                <a:latin typeface="Microsoft Sans Serif"/>
                <a:cs typeface="Microsoft Sans Serif"/>
              </a:rPr>
              <a:t>Tarihi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274058" y="3165348"/>
            <a:ext cx="4622800" cy="4212590"/>
            <a:chOff x="4274058" y="3165348"/>
            <a:chExt cx="4622800" cy="4212590"/>
          </a:xfrm>
        </p:grpSpPr>
        <p:sp>
          <p:nvSpPr>
            <p:cNvPr id="20" name="object 20"/>
            <p:cNvSpPr/>
            <p:nvPr/>
          </p:nvSpPr>
          <p:spPr>
            <a:xfrm>
              <a:off x="4274058" y="4285488"/>
              <a:ext cx="609600" cy="611505"/>
            </a:xfrm>
            <a:custGeom>
              <a:avLst/>
              <a:gdLst/>
              <a:ahLst/>
              <a:cxnLst/>
              <a:rect l="l" t="t" r="r" b="b"/>
              <a:pathLst>
                <a:path w="609600" h="611504">
                  <a:moveTo>
                    <a:pt x="285750" y="573024"/>
                  </a:moveTo>
                  <a:lnTo>
                    <a:pt x="0" y="573024"/>
                  </a:lnTo>
                  <a:lnTo>
                    <a:pt x="0" y="611124"/>
                  </a:lnTo>
                  <a:lnTo>
                    <a:pt x="304800" y="611124"/>
                  </a:lnTo>
                  <a:lnTo>
                    <a:pt x="312223" y="609629"/>
                  </a:lnTo>
                  <a:lnTo>
                    <a:pt x="318277" y="605551"/>
                  </a:lnTo>
                  <a:lnTo>
                    <a:pt x="322355" y="599497"/>
                  </a:lnTo>
                  <a:lnTo>
                    <a:pt x="323850" y="592074"/>
                  </a:lnTo>
                  <a:lnTo>
                    <a:pt x="285750" y="592074"/>
                  </a:lnTo>
                  <a:lnTo>
                    <a:pt x="285750" y="573024"/>
                  </a:lnTo>
                  <a:close/>
                </a:path>
                <a:path w="609600" h="611504">
                  <a:moveTo>
                    <a:pt x="495300" y="38100"/>
                  </a:moveTo>
                  <a:lnTo>
                    <a:pt x="304800" y="38100"/>
                  </a:lnTo>
                  <a:lnTo>
                    <a:pt x="297376" y="39594"/>
                  </a:lnTo>
                  <a:lnTo>
                    <a:pt x="291322" y="43672"/>
                  </a:lnTo>
                  <a:lnTo>
                    <a:pt x="287244" y="49726"/>
                  </a:lnTo>
                  <a:lnTo>
                    <a:pt x="285750" y="57150"/>
                  </a:lnTo>
                  <a:lnTo>
                    <a:pt x="285750" y="592074"/>
                  </a:lnTo>
                  <a:lnTo>
                    <a:pt x="304800" y="573024"/>
                  </a:lnTo>
                  <a:lnTo>
                    <a:pt x="323850" y="573024"/>
                  </a:lnTo>
                  <a:lnTo>
                    <a:pt x="323850" y="76200"/>
                  </a:lnTo>
                  <a:lnTo>
                    <a:pt x="304800" y="76200"/>
                  </a:lnTo>
                  <a:lnTo>
                    <a:pt x="323850" y="57150"/>
                  </a:lnTo>
                  <a:lnTo>
                    <a:pt x="495300" y="57150"/>
                  </a:lnTo>
                  <a:lnTo>
                    <a:pt x="495300" y="38100"/>
                  </a:lnTo>
                  <a:close/>
                </a:path>
                <a:path w="609600" h="611504">
                  <a:moveTo>
                    <a:pt x="323850" y="573024"/>
                  </a:moveTo>
                  <a:lnTo>
                    <a:pt x="304800" y="573024"/>
                  </a:lnTo>
                  <a:lnTo>
                    <a:pt x="285750" y="592074"/>
                  </a:lnTo>
                  <a:lnTo>
                    <a:pt x="323850" y="592074"/>
                  </a:lnTo>
                  <a:lnTo>
                    <a:pt x="323850" y="573024"/>
                  </a:lnTo>
                  <a:close/>
                </a:path>
                <a:path w="609600" h="611504">
                  <a:moveTo>
                    <a:pt x="495300" y="0"/>
                  </a:moveTo>
                  <a:lnTo>
                    <a:pt x="495300" y="114300"/>
                  </a:lnTo>
                  <a:lnTo>
                    <a:pt x="571500" y="76200"/>
                  </a:lnTo>
                  <a:lnTo>
                    <a:pt x="514350" y="76200"/>
                  </a:lnTo>
                  <a:lnTo>
                    <a:pt x="514350" y="38100"/>
                  </a:lnTo>
                  <a:lnTo>
                    <a:pt x="571500" y="38100"/>
                  </a:lnTo>
                  <a:lnTo>
                    <a:pt x="495300" y="0"/>
                  </a:lnTo>
                  <a:close/>
                </a:path>
                <a:path w="609600" h="611504">
                  <a:moveTo>
                    <a:pt x="323850" y="57150"/>
                  </a:moveTo>
                  <a:lnTo>
                    <a:pt x="304800" y="76200"/>
                  </a:lnTo>
                  <a:lnTo>
                    <a:pt x="323850" y="76200"/>
                  </a:lnTo>
                  <a:lnTo>
                    <a:pt x="323850" y="57150"/>
                  </a:lnTo>
                  <a:close/>
                </a:path>
                <a:path w="609600" h="611504">
                  <a:moveTo>
                    <a:pt x="495300" y="57150"/>
                  </a:moveTo>
                  <a:lnTo>
                    <a:pt x="323850" y="57150"/>
                  </a:lnTo>
                  <a:lnTo>
                    <a:pt x="323850" y="76200"/>
                  </a:lnTo>
                  <a:lnTo>
                    <a:pt x="495300" y="76200"/>
                  </a:lnTo>
                  <a:lnTo>
                    <a:pt x="495300" y="57150"/>
                  </a:lnTo>
                  <a:close/>
                </a:path>
                <a:path w="609600" h="611504">
                  <a:moveTo>
                    <a:pt x="571500" y="38100"/>
                  </a:moveTo>
                  <a:lnTo>
                    <a:pt x="514350" y="38100"/>
                  </a:lnTo>
                  <a:lnTo>
                    <a:pt x="514350" y="76200"/>
                  </a:lnTo>
                  <a:lnTo>
                    <a:pt x="571500" y="76200"/>
                  </a:lnTo>
                  <a:lnTo>
                    <a:pt x="609600" y="57150"/>
                  </a:lnTo>
                  <a:lnTo>
                    <a:pt x="571500" y="3810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3564" y="3593592"/>
              <a:ext cx="3555491" cy="5120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2040" y="3165348"/>
              <a:ext cx="3232404" cy="42824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3564" y="4146804"/>
              <a:ext cx="3346703" cy="3459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2040" y="4501896"/>
              <a:ext cx="3557016" cy="5151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2896" y="6833616"/>
              <a:ext cx="3546348" cy="54406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82896" y="5768340"/>
              <a:ext cx="3566159" cy="5013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82896" y="6307836"/>
              <a:ext cx="3386328" cy="48768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87468" y="5024627"/>
              <a:ext cx="3505199" cy="69646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193786" y="3483863"/>
              <a:ext cx="702945" cy="867410"/>
            </a:xfrm>
            <a:custGeom>
              <a:avLst/>
              <a:gdLst/>
              <a:ahLst/>
              <a:cxnLst/>
              <a:rect l="l" t="t" r="r" b="b"/>
              <a:pathLst>
                <a:path w="702945" h="867410">
                  <a:moveTo>
                    <a:pt x="701040" y="810006"/>
                  </a:moveTo>
                  <a:lnTo>
                    <a:pt x="662940" y="790956"/>
                  </a:lnTo>
                  <a:lnTo>
                    <a:pt x="586740" y="752856"/>
                  </a:lnTo>
                  <a:lnTo>
                    <a:pt x="586740" y="790956"/>
                  </a:lnTo>
                  <a:lnTo>
                    <a:pt x="0" y="790956"/>
                  </a:lnTo>
                  <a:lnTo>
                    <a:pt x="0" y="829056"/>
                  </a:lnTo>
                  <a:lnTo>
                    <a:pt x="586740" y="829056"/>
                  </a:lnTo>
                  <a:lnTo>
                    <a:pt x="586740" y="867156"/>
                  </a:lnTo>
                  <a:lnTo>
                    <a:pt x="662940" y="829056"/>
                  </a:lnTo>
                  <a:lnTo>
                    <a:pt x="701040" y="810006"/>
                  </a:lnTo>
                  <a:close/>
                </a:path>
                <a:path w="702945" h="867410">
                  <a:moveTo>
                    <a:pt x="702564" y="0"/>
                  </a:moveTo>
                  <a:lnTo>
                    <a:pt x="479298" y="0"/>
                  </a:lnTo>
                  <a:lnTo>
                    <a:pt x="471868" y="1498"/>
                  </a:lnTo>
                  <a:lnTo>
                    <a:pt x="465810" y="5575"/>
                  </a:lnTo>
                  <a:lnTo>
                    <a:pt x="461733" y="11633"/>
                  </a:lnTo>
                  <a:lnTo>
                    <a:pt x="460248" y="19050"/>
                  </a:lnTo>
                  <a:lnTo>
                    <a:pt x="460248" y="338328"/>
                  </a:lnTo>
                  <a:lnTo>
                    <a:pt x="370332" y="338328"/>
                  </a:lnTo>
                  <a:lnTo>
                    <a:pt x="370332" y="300228"/>
                  </a:lnTo>
                  <a:lnTo>
                    <a:pt x="256032" y="357378"/>
                  </a:lnTo>
                  <a:lnTo>
                    <a:pt x="370332" y="414528"/>
                  </a:lnTo>
                  <a:lnTo>
                    <a:pt x="370332" y="376428"/>
                  </a:lnTo>
                  <a:lnTo>
                    <a:pt x="479298" y="376428"/>
                  </a:lnTo>
                  <a:lnTo>
                    <a:pt x="486714" y="374942"/>
                  </a:lnTo>
                  <a:lnTo>
                    <a:pt x="492772" y="370865"/>
                  </a:lnTo>
                  <a:lnTo>
                    <a:pt x="496849" y="364807"/>
                  </a:lnTo>
                  <a:lnTo>
                    <a:pt x="498348" y="357378"/>
                  </a:lnTo>
                  <a:lnTo>
                    <a:pt x="498348" y="338328"/>
                  </a:lnTo>
                  <a:lnTo>
                    <a:pt x="498348" y="38100"/>
                  </a:lnTo>
                  <a:lnTo>
                    <a:pt x="702564" y="38100"/>
                  </a:lnTo>
                  <a:lnTo>
                    <a:pt x="702564" y="19050"/>
                  </a:lnTo>
                  <a:lnTo>
                    <a:pt x="702564" y="0"/>
                  </a:lnTo>
                  <a:close/>
                </a:path>
              </a:pathLst>
            </a:custGeom>
            <a:solidFill>
              <a:srgbClr val="00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45591" y="1339342"/>
            <a:ext cx="29381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003876"/>
                </a:solidFill>
                <a:latin typeface="Arial"/>
                <a:cs typeface="Arial"/>
              </a:rPr>
              <a:t>Kaynaklar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25987" y="1290806"/>
            <a:ext cx="5976620" cy="8244205"/>
            <a:chOff x="6825987" y="1290806"/>
            <a:chExt cx="5976620" cy="82442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5987" y="1290806"/>
              <a:ext cx="5976383" cy="82440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5" y="1321307"/>
              <a:ext cx="5779008" cy="80330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50125" y="1314957"/>
              <a:ext cx="5791835" cy="8046084"/>
            </a:xfrm>
            <a:custGeom>
              <a:avLst/>
              <a:gdLst/>
              <a:ahLst/>
              <a:cxnLst/>
              <a:rect l="l" t="t" r="r" b="b"/>
              <a:pathLst>
                <a:path w="5791834" h="8046084">
                  <a:moveTo>
                    <a:pt x="0" y="8045704"/>
                  </a:moveTo>
                  <a:lnTo>
                    <a:pt x="5791708" y="8045704"/>
                  </a:lnTo>
                  <a:lnTo>
                    <a:pt x="5791708" y="0"/>
                  </a:lnTo>
                  <a:lnTo>
                    <a:pt x="0" y="0"/>
                  </a:lnTo>
                  <a:lnTo>
                    <a:pt x="0" y="8045704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7445" y="2567178"/>
            <a:ext cx="512000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Ekler</a:t>
            </a:r>
            <a:r>
              <a:rPr sz="2400" b="1" spc="-8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Kapağı</a:t>
            </a:r>
            <a:endParaRPr sz="2400">
              <a:latin typeface="Arial"/>
              <a:cs typeface="Arial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16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pt,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Times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New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Roman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Kalın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Ortalanmış</a:t>
            </a:r>
            <a:endParaRPr sz="2400">
              <a:latin typeface="Microsoft Sans Serif"/>
              <a:cs typeface="Microsoft Sans Serif"/>
            </a:endParaRPr>
          </a:p>
          <a:p>
            <a:pPr marL="1144905" indent="-446405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Sayfanın</a:t>
            </a:r>
            <a:r>
              <a:rPr sz="2400" spc="9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ortasına</a:t>
            </a:r>
            <a:endParaRPr sz="2400">
              <a:latin typeface="Microsoft Sans Serif"/>
              <a:cs typeface="Microsoft Sans Serif"/>
            </a:endParaRPr>
          </a:p>
          <a:p>
            <a:pPr marL="1144905" marR="5080" indent="-447040">
              <a:lnSpc>
                <a:spcPct val="100000"/>
              </a:lnSpc>
              <a:buSzPct val="150000"/>
              <a:buChar char="•"/>
              <a:tabLst>
                <a:tab pos="1144905" algn="l"/>
              </a:tabLst>
            </a:pP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Ekler,</a:t>
            </a:r>
            <a:r>
              <a:rPr sz="2400" spc="10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,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</a:t>
            </a:r>
            <a:r>
              <a:rPr sz="2400" b="1" spc="-4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B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,</a:t>
            </a:r>
            <a:r>
              <a:rPr sz="2400" spc="-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</a:t>
            </a:r>
            <a:r>
              <a:rPr sz="24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C</a:t>
            </a:r>
            <a:r>
              <a:rPr sz="2400" b="1" spc="-2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003876"/>
                </a:solidFill>
                <a:latin typeface="Microsoft Sans Serif"/>
                <a:cs typeface="Microsoft Sans Serif"/>
              </a:rPr>
              <a:t>veya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</a:t>
            </a:r>
            <a:r>
              <a:rPr sz="2400" b="1" spc="-35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1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,</a:t>
            </a:r>
            <a:r>
              <a:rPr sz="2400" spc="5" dirty="0">
                <a:solidFill>
                  <a:srgbClr val="003876"/>
                </a:solidFill>
                <a:latin typeface="Microsoft Sans Serif"/>
                <a:cs typeface="Microsoft Sans Serif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</a:t>
            </a:r>
            <a:r>
              <a:rPr sz="24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2</a:t>
            </a:r>
            <a:r>
              <a:rPr sz="2400" dirty="0">
                <a:solidFill>
                  <a:srgbClr val="003876"/>
                </a:solidFill>
                <a:latin typeface="Microsoft Sans Serif"/>
                <a:cs typeface="Microsoft Sans Serif"/>
              </a:rPr>
              <a:t>,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Ek</a:t>
            </a:r>
            <a:r>
              <a:rPr sz="24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3</a:t>
            </a:r>
            <a:r>
              <a:rPr sz="2400" b="1" spc="-3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03876"/>
                </a:solidFill>
                <a:latin typeface="Microsoft Sans Serif"/>
                <a:cs typeface="Microsoft Sans Serif"/>
              </a:rPr>
              <a:t>şeklinde yazılır.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5591" y="1032829"/>
            <a:ext cx="4794809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7100" algn="l"/>
              </a:tabLst>
            </a:pPr>
            <a:r>
              <a:rPr spc="-25" dirty="0"/>
              <a:t>Ek</a:t>
            </a:r>
            <a:r>
              <a:rPr dirty="0"/>
              <a:t>	</a:t>
            </a:r>
            <a:r>
              <a:rPr spc="-10" dirty="0" err="1" smtClean="0"/>
              <a:t>Sayfaları</a:t>
            </a:r>
            <a:endParaRPr spc="-1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19870" y="1293867"/>
            <a:ext cx="5967730" cy="8238490"/>
            <a:chOff x="6819870" y="1293867"/>
            <a:chExt cx="5967730" cy="82384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19870" y="1293867"/>
              <a:ext cx="5967281" cy="82379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0380" y="1324356"/>
              <a:ext cx="5769864" cy="80269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44030" y="1318006"/>
              <a:ext cx="5782945" cy="8039734"/>
            </a:xfrm>
            <a:custGeom>
              <a:avLst/>
              <a:gdLst/>
              <a:ahLst/>
              <a:cxnLst/>
              <a:rect l="l" t="t" r="r" b="b"/>
              <a:pathLst>
                <a:path w="5782945" h="8039734">
                  <a:moveTo>
                    <a:pt x="0" y="8039608"/>
                  </a:moveTo>
                  <a:lnTo>
                    <a:pt x="5782564" y="8039608"/>
                  </a:lnTo>
                  <a:lnTo>
                    <a:pt x="5782564" y="0"/>
                  </a:lnTo>
                  <a:lnTo>
                    <a:pt x="0" y="0"/>
                  </a:lnTo>
                  <a:lnTo>
                    <a:pt x="0" y="8039608"/>
                  </a:lnTo>
                  <a:close/>
                </a:path>
              </a:pathLst>
            </a:custGeom>
            <a:ln w="12700">
              <a:solidFill>
                <a:srgbClr val="0038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45591" y="1032829"/>
            <a:ext cx="4261409" cy="1063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7100" algn="l"/>
              </a:tabLst>
            </a:pPr>
            <a:r>
              <a:rPr spc="-25" dirty="0"/>
              <a:t>Ek</a:t>
            </a:r>
            <a:r>
              <a:rPr dirty="0"/>
              <a:t>	</a:t>
            </a:r>
            <a:r>
              <a:rPr spc="-10" dirty="0"/>
              <a:t>Sayfaları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533271" y="2201671"/>
            <a:ext cx="347472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Ek</a:t>
            </a:r>
            <a:r>
              <a:rPr sz="2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A: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Ek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veya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Ek</a:t>
            </a:r>
            <a:r>
              <a:rPr sz="2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1: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Ek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Başlığı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14</a:t>
            </a:r>
            <a:r>
              <a:rPr sz="2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punto</a:t>
            </a:r>
            <a:r>
              <a:rPr sz="24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01F5F"/>
                </a:solidFill>
                <a:latin typeface="Microsoft Sans Serif"/>
                <a:cs typeface="Microsoft Sans Serif"/>
              </a:rPr>
              <a:t>şeklinde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yazılır.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Ciltler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67254" y="2466797"/>
            <a:ext cx="21431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876"/>
                </a:solidFill>
                <a:latin typeface="Arial"/>
                <a:cs typeface="Arial"/>
              </a:rPr>
              <a:t>Yüksek</a:t>
            </a:r>
            <a:r>
              <a:rPr sz="2400" b="1" spc="-70" dirty="0">
                <a:solidFill>
                  <a:srgbClr val="00387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Lisans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92290" y="2466797"/>
            <a:ext cx="1177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3876"/>
                </a:solidFill>
                <a:latin typeface="Arial"/>
                <a:cs typeface="Arial"/>
              </a:rPr>
              <a:t>Doktora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6381" y="3038299"/>
            <a:ext cx="4548998" cy="636118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952244" y="2968751"/>
            <a:ext cx="4488180" cy="6681470"/>
            <a:chOff x="1952244" y="2968751"/>
            <a:chExt cx="4488180" cy="66814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3604" y="3079909"/>
              <a:ext cx="4407771" cy="65700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2244" y="2968751"/>
              <a:ext cx="4488180" cy="6623304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7874000" y="7772400"/>
            <a:ext cx="2498217" cy="8156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47225" y="7772400"/>
            <a:ext cx="2498217" cy="815616"/>
          </a:xfrm>
          <a:prstGeom prst="rect">
            <a:avLst/>
          </a:prstGeom>
          <a:solidFill>
            <a:srgbClr val="0070C0"/>
          </a:solidFill>
          <a:ln>
            <a:solidFill>
              <a:srgbClr val="00487E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5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Akdeniz Karpaz Ünüversitesi</a:t>
            </a:r>
          </a:p>
          <a:p>
            <a:pPr algn="ctr"/>
            <a:r>
              <a:rPr lang="tr-TR" sz="105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Ocak, 2024</a:t>
            </a:r>
          </a:p>
          <a:p>
            <a:pPr algn="ctr"/>
            <a:r>
              <a:rPr lang="tr-TR" sz="105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Lefkoşa, Kuzey Kıbrıs Türk Cumhuriyeti</a:t>
            </a:r>
            <a:endParaRPr lang="en-US" sz="105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</a:rPr>
              <a:t>Lisansüstü</a:t>
            </a:r>
            <a:r>
              <a:rPr sz="2200" spc="-5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Eğitim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Öğretim</a:t>
            </a:r>
            <a:r>
              <a:rPr sz="2200" spc="-5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ve</a:t>
            </a:r>
            <a:r>
              <a:rPr sz="2200" spc="-8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Araştırma</a:t>
            </a:r>
            <a:r>
              <a:rPr sz="2200" spc="-75" dirty="0">
                <a:solidFill>
                  <a:srgbClr val="FFFFFF"/>
                </a:solidFill>
              </a:rPr>
              <a:t> </a:t>
            </a:r>
            <a:r>
              <a:rPr sz="2200" spc="-10" dirty="0">
                <a:solidFill>
                  <a:srgbClr val="FFFFFF"/>
                </a:solidFill>
              </a:rPr>
              <a:t>Enstitüsü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945591" y="1339342"/>
            <a:ext cx="17532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10" dirty="0">
                <a:solidFill>
                  <a:srgbClr val="003876"/>
                </a:solidFill>
                <a:latin typeface="Arial"/>
                <a:cs typeface="Arial"/>
              </a:rPr>
              <a:t>Ciltler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1791" y="3454908"/>
            <a:ext cx="12382500" cy="3584575"/>
            <a:chOff x="621791" y="3454908"/>
            <a:chExt cx="12382500" cy="358457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8951" y="3939857"/>
              <a:ext cx="11643930" cy="30991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791" y="3454908"/>
              <a:ext cx="12382500" cy="328726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3644" y="0"/>
            <a:ext cx="1247845" cy="113828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9885" y="210692"/>
            <a:ext cx="6706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Lisansüstü</a:t>
            </a:r>
            <a:r>
              <a:rPr sz="22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Eğitim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Öğretim</a:t>
            </a:r>
            <a:r>
              <a:rPr sz="22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22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22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Arial"/>
                <a:cs typeface="Arial"/>
              </a:rPr>
              <a:t>Enstitüsü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026" name="Picture 2" descr="Akdeniz Karpaz Üniversitesi | Kariyer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6"/>
            <a:ext cx="13004800" cy="897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91600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876800" cy="73152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582391" y="2502853"/>
            <a:ext cx="5040524" cy="63002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961"/>
              </a:lnSpc>
            </a:pPr>
            <a:r>
              <a:rPr lang="en-US" sz="3969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 Seçimi</a:t>
            </a:r>
            <a:endParaRPr lang="en-US" sz="3969" dirty="0"/>
          </a:p>
        </p:txBody>
      </p:sp>
      <p:sp>
        <p:nvSpPr>
          <p:cNvPr id="6" name="Shape 3"/>
          <p:cNvSpPr/>
          <p:nvPr/>
        </p:nvSpPr>
        <p:spPr>
          <a:xfrm>
            <a:off x="5582392" y="3435245"/>
            <a:ext cx="3257656" cy="1806892"/>
          </a:xfrm>
          <a:prstGeom prst="roundRect">
            <a:avLst>
              <a:gd name="adj" fmla="val 1674"/>
            </a:avLst>
          </a:prstGeom>
          <a:solidFill>
            <a:srgbClr val="EEE8DD"/>
          </a:solidFill>
          <a:ln/>
        </p:spPr>
      </p:sp>
      <p:sp>
        <p:nvSpPr>
          <p:cNvPr id="7" name="Text 4"/>
          <p:cNvSpPr/>
          <p:nvPr/>
        </p:nvSpPr>
        <p:spPr>
          <a:xfrm>
            <a:off x="5784004" y="3636857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İlgi Alanı</a:t>
            </a:r>
            <a:endParaRPr lang="en-US" sz="1985" dirty="0"/>
          </a:p>
        </p:txBody>
      </p:sp>
      <p:sp>
        <p:nvSpPr>
          <p:cNvPr id="8" name="Text 5"/>
          <p:cNvSpPr/>
          <p:nvPr/>
        </p:nvSpPr>
        <p:spPr>
          <a:xfrm>
            <a:off x="5784004" y="4072784"/>
            <a:ext cx="2854431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konusu, araştırmacının ilgi alanına ve uzmanlık alanına uygun olmalıdır.</a:t>
            </a:r>
            <a:endParaRPr lang="en-US" sz="1588" dirty="0"/>
          </a:p>
        </p:txBody>
      </p:sp>
      <p:sp>
        <p:nvSpPr>
          <p:cNvPr id="9" name="Shape 6"/>
          <p:cNvSpPr/>
          <p:nvPr/>
        </p:nvSpPr>
        <p:spPr>
          <a:xfrm>
            <a:off x="9041660" y="3435245"/>
            <a:ext cx="3257656" cy="1806892"/>
          </a:xfrm>
          <a:prstGeom prst="roundRect">
            <a:avLst>
              <a:gd name="adj" fmla="val 1674"/>
            </a:avLst>
          </a:prstGeom>
          <a:solidFill>
            <a:srgbClr val="EEE8DD"/>
          </a:solidFill>
          <a:ln/>
        </p:spPr>
      </p:sp>
      <p:sp>
        <p:nvSpPr>
          <p:cNvPr id="10" name="Text 7"/>
          <p:cNvSpPr/>
          <p:nvPr/>
        </p:nvSpPr>
        <p:spPr>
          <a:xfrm>
            <a:off x="9243272" y="3636857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Güncellik</a:t>
            </a:r>
            <a:endParaRPr lang="en-US" sz="1985" dirty="0"/>
          </a:p>
        </p:txBody>
      </p:sp>
      <p:sp>
        <p:nvSpPr>
          <p:cNvPr id="11" name="Text 8"/>
          <p:cNvSpPr/>
          <p:nvPr/>
        </p:nvSpPr>
        <p:spPr>
          <a:xfrm>
            <a:off x="9243273" y="4072784"/>
            <a:ext cx="2854431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Konu, ilgili alanda güncel bir sorun veya araştırma konusu olmalıdır.</a:t>
            </a:r>
            <a:endParaRPr lang="en-US" sz="1588" dirty="0"/>
          </a:p>
        </p:txBody>
      </p:sp>
      <p:sp>
        <p:nvSpPr>
          <p:cNvPr id="12" name="Shape 9"/>
          <p:cNvSpPr/>
          <p:nvPr/>
        </p:nvSpPr>
        <p:spPr>
          <a:xfrm>
            <a:off x="5582392" y="5443750"/>
            <a:ext cx="3257656" cy="1806892"/>
          </a:xfrm>
          <a:prstGeom prst="roundRect">
            <a:avLst>
              <a:gd name="adj" fmla="val 1674"/>
            </a:avLst>
          </a:prstGeom>
          <a:solidFill>
            <a:srgbClr val="EEE8DD"/>
          </a:solidFill>
          <a:ln/>
        </p:spPr>
      </p:sp>
      <p:sp>
        <p:nvSpPr>
          <p:cNvPr id="13" name="Text 10"/>
          <p:cNvSpPr/>
          <p:nvPr/>
        </p:nvSpPr>
        <p:spPr>
          <a:xfrm>
            <a:off x="5784004" y="5645362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Uygulamalı Olma</a:t>
            </a:r>
            <a:endParaRPr lang="en-US" sz="1985" dirty="0"/>
          </a:p>
        </p:txBody>
      </p:sp>
      <p:sp>
        <p:nvSpPr>
          <p:cNvPr id="14" name="Text 11"/>
          <p:cNvSpPr/>
          <p:nvPr/>
        </p:nvSpPr>
        <p:spPr>
          <a:xfrm>
            <a:off x="5784004" y="6081289"/>
            <a:ext cx="2854431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konusu, pratikte uygulanabilir sonuçlar doğuracak nitelikte olmalıdır.</a:t>
            </a:r>
            <a:endParaRPr lang="en-US" sz="1588" dirty="0"/>
          </a:p>
        </p:txBody>
      </p:sp>
      <p:sp>
        <p:nvSpPr>
          <p:cNvPr id="15" name="Shape 12"/>
          <p:cNvSpPr/>
          <p:nvPr/>
        </p:nvSpPr>
        <p:spPr>
          <a:xfrm>
            <a:off x="9041660" y="5443750"/>
            <a:ext cx="3257656" cy="1806892"/>
          </a:xfrm>
          <a:prstGeom prst="roundRect">
            <a:avLst>
              <a:gd name="adj" fmla="val 1674"/>
            </a:avLst>
          </a:prstGeom>
          <a:solidFill>
            <a:srgbClr val="EEE8DD"/>
          </a:solidFill>
          <a:ln/>
        </p:spPr>
      </p:sp>
      <p:sp>
        <p:nvSpPr>
          <p:cNvPr id="16" name="Text 13"/>
          <p:cNvSpPr/>
          <p:nvPr/>
        </p:nvSpPr>
        <p:spPr>
          <a:xfrm>
            <a:off x="9243272" y="5645362"/>
            <a:ext cx="2520209" cy="314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81"/>
              </a:lnSpc>
            </a:pPr>
            <a:r>
              <a:rPr lang="en-US" sz="1985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Kaynak Erişimi</a:t>
            </a:r>
            <a:endParaRPr lang="en-US" sz="1985" dirty="0"/>
          </a:p>
        </p:txBody>
      </p:sp>
      <p:sp>
        <p:nvSpPr>
          <p:cNvPr id="17" name="Text 14"/>
          <p:cNvSpPr/>
          <p:nvPr/>
        </p:nvSpPr>
        <p:spPr>
          <a:xfrm>
            <a:off x="9243273" y="6081289"/>
            <a:ext cx="2854431" cy="9677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40"/>
              </a:lnSpc>
            </a:pPr>
            <a:r>
              <a:rPr lang="en-US" sz="1588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 ile ilgili yeterli kaynak ve veriye erişim sağlanabilir olmalıdır.</a:t>
            </a:r>
            <a:endParaRPr lang="en-US" sz="1588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9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3004800" cy="8991600"/>
          </a:xfrm>
          <a:prstGeom prst="rect">
            <a:avLst/>
          </a:prstGeom>
          <a:solidFill>
            <a:srgbClr val="F9F6F0"/>
          </a:solidFill>
          <a:ln/>
        </p:spPr>
      </p:sp>
      <p:sp>
        <p:nvSpPr>
          <p:cNvPr id="4" name="Text 2"/>
          <p:cNvSpPr/>
          <p:nvPr/>
        </p:nvSpPr>
        <p:spPr>
          <a:xfrm>
            <a:off x="934297" y="1683068"/>
            <a:ext cx="5497830" cy="52620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144"/>
              </a:lnSpc>
            </a:pPr>
            <a:r>
              <a:rPr lang="en-US" sz="3316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Planlaması ve Takvimi</a:t>
            </a:r>
            <a:endParaRPr lang="en-US" sz="3316" dirty="0"/>
          </a:p>
        </p:txBody>
      </p:sp>
      <p:sp>
        <p:nvSpPr>
          <p:cNvPr id="5" name="Shape 3"/>
          <p:cNvSpPr/>
          <p:nvPr/>
        </p:nvSpPr>
        <p:spPr>
          <a:xfrm>
            <a:off x="1176655" y="2546033"/>
            <a:ext cx="20320" cy="5524394"/>
          </a:xfrm>
          <a:prstGeom prst="roundRect">
            <a:avLst>
              <a:gd name="adj" fmla="val 124319"/>
            </a:avLst>
          </a:prstGeom>
          <a:solidFill>
            <a:srgbClr val="D4CEC3"/>
          </a:solidFill>
          <a:ln/>
        </p:spPr>
      </p:sp>
      <p:sp>
        <p:nvSpPr>
          <p:cNvPr id="6" name="Shape 4"/>
          <p:cNvSpPr/>
          <p:nvPr/>
        </p:nvSpPr>
        <p:spPr>
          <a:xfrm>
            <a:off x="1355937" y="2914756"/>
            <a:ext cx="589386" cy="20320"/>
          </a:xfrm>
          <a:prstGeom prst="roundRect">
            <a:avLst>
              <a:gd name="adj" fmla="val 124319"/>
            </a:avLst>
          </a:prstGeom>
          <a:solidFill>
            <a:srgbClr val="D4CEC3"/>
          </a:solidFill>
          <a:ln/>
        </p:spPr>
      </p:sp>
      <p:sp>
        <p:nvSpPr>
          <p:cNvPr id="7" name="Shape 5"/>
          <p:cNvSpPr/>
          <p:nvPr/>
        </p:nvSpPr>
        <p:spPr>
          <a:xfrm>
            <a:off x="997373" y="2735474"/>
            <a:ext cx="378884" cy="378884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8" name="Text 6"/>
          <p:cNvSpPr/>
          <p:nvPr/>
        </p:nvSpPr>
        <p:spPr>
          <a:xfrm>
            <a:off x="1127231" y="2798551"/>
            <a:ext cx="119168" cy="252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989"/>
              </a:lnSpc>
            </a:pPr>
            <a:r>
              <a:rPr lang="en-US" sz="1989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989" dirty="0"/>
          </a:p>
        </p:txBody>
      </p:sp>
      <p:sp>
        <p:nvSpPr>
          <p:cNvPr id="9" name="Text 7"/>
          <p:cNvSpPr/>
          <p:nvPr/>
        </p:nvSpPr>
        <p:spPr>
          <a:xfrm>
            <a:off x="2113068" y="2714414"/>
            <a:ext cx="2105131" cy="2631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072"/>
              </a:lnSpc>
            </a:pPr>
            <a:r>
              <a:rPr lang="en-US" sz="165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 Belirleme</a:t>
            </a:r>
            <a:endParaRPr lang="en-US" sz="1658" dirty="0"/>
          </a:p>
        </p:txBody>
      </p:sp>
      <p:sp>
        <p:nvSpPr>
          <p:cNvPr id="10" name="Text 8"/>
          <p:cNvSpPr/>
          <p:nvPr/>
        </p:nvSpPr>
        <p:spPr>
          <a:xfrm>
            <a:off x="2113069" y="3078480"/>
            <a:ext cx="9957329" cy="2693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122"/>
              </a:lnSpc>
            </a:pPr>
            <a:r>
              <a:rPr lang="en-US" sz="1326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konusunu belirlemek ve sınırlarını çizmek.</a:t>
            </a:r>
            <a:endParaRPr lang="en-US" sz="1326" dirty="0"/>
          </a:p>
        </p:txBody>
      </p:sp>
      <p:sp>
        <p:nvSpPr>
          <p:cNvPr id="11" name="Shape 9"/>
          <p:cNvSpPr/>
          <p:nvPr/>
        </p:nvSpPr>
        <p:spPr>
          <a:xfrm>
            <a:off x="1355937" y="4053311"/>
            <a:ext cx="589386" cy="20320"/>
          </a:xfrm>
          <a:prstGeom prst="roundRect">
            <a:avLst>
              <a:gd name="adj" fmla="val 124319"/>
            </a:avLst>
          </a:prstGeom>
          <a:solidFill>
            <a:srgbClr val="D4CEC3"/>
          </a:solidFill>
          <a:ln/>
        </p:spPr>
      </p:sp>
      <p:sp>
        <p:nvSpPr>
          <p:cNvPr id="12" name="Shape 10"/>
          <p:cNvSpPr/>
          <p:nvPr/>
        </p:nvSpPr>
        <p:spPr>
          <a:xfrm>
            <a:off x="997373" y="3874029"/>
            <a:ext cx="378884" cy="378884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3" name="Text 11"/>
          <p:cNvSpPr/>
          <p:nvPr/>
        </p:nvSpPr>
        <p:spPr>
          <a:xfrm>
            <a:off x="1110298" y="3937106"/>
            <a:ext cx="153035" cy="252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989"/>
              </a:lnSpc>
            </a:pPr>
            <a:r>
              <a:rPr lang="en-US" sz="1989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989" dirty="0"/>
          </a:p>
        </p:txBody>
      </p:sp>
      <p:sp>
        <p:nvSpPr>
          <p:cNvPr id="14" name="Text 12"/>
          <p:cNvSpPr/>
          <p:nvPr/>
        </p:nvSpPr>
        <p:spPr>
          <a:xfrm>
            <a:off x="2113068" y="3852969"/>
            <a:ext cx="2105131" cy="2631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072"/>
              </a:lnSpc>
            </a:pPr>
            <a:r>
              <a:rPr lang="en-US" sz="165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 Planı</a:t>
            </a:r>
            <a:endParaRPr lang="en-US" sz="1658" dirty="0"/>
          </a:p>
        </p:txBody>
      </p:sp>
      <p:sp>
        <p:nvSpPr>
          <p:cNvPr id="15" name="Text 13"/>
          <p:cNvSpPr/>
          <p:nvPr/>
        </p:nvSpPr>
        <p:spPr>
          <a:xfrm>
            <a:off x="2113069" y="4217035"/>
            <a:ext cx="9957329" cy="2693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122"/>
              </a:lnSpc>
            </a:pPr>
            <a:r>
              <a:rPr lang="en-US" sz="1326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Araştırma yöntemlerini, veri toplama tekniklerini ve kaynakları belirlemek.</a:t>
            </a:r>
            <a:endParaRPr lang="en-US" sz="1326" dirty="0"/>
          </a:p>
        </p:txBody>
      </p:sp>
      <p:sp>
        <p:nvSpPr>
          <p:cNvPr id="16" name="Shape 14"/>
          <p:cNvSpPr/>
          <p:nvPr/>
        </p:nvSpPr>
        <p:spPr>
          <a:xfrm>
            <a:off x="1355937" y="5191866"/>
            <a:ext cx="589386" cy="20320"/>
          </a:xfrm>
          <a:prstGeom prst="roundRect">
            <a:avLst>
              <a:gd name="adj" fmla="val 124319"/>
            </a:avLst>
          </a:prstGeom>
          <a:solidFill>
            <a:srgbClr val="D4CEC3"/>
          </a:solidFill>
          <a:ln/>
        </p:spPr>
      </p:sp>
      <p:sp>
        <p:nvSpPr>
          <p:cNvPr id="17" name="Shape 15"/>
          <p:cNvSpPr/>
          <p:nvPr/>
        </p:nvSpPr>
        <p:spPr>
          <a:xfrm>
            <a:off x="997373" y="5012584"/>
            <a:ext cx="378884" cy="378884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8" name="Text 16"/>
          <p:cNvSpPr/>
          <p:nvPr/>
        </p:nvSpPr>
        <p:spPr>
          <a:xfrm>
            <a:off x="1110721" y="5075660"/>
            <a:ext cx="152188" cy="252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989"/>
              </a:lnSpc>
            </a:pPr>
            <a:r>
              <a:rPr lang="en-US" sz="1989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989" dirty="0"/>
          </a:p>
        </p:txBody>
      </p:sp>
      <p:sp>
        <p:nvSpPr>
          <p:cNvPr id="19" name="Text 17"/>
          <p:cNvSpPr/>
          <p:nvPr/>
        </p:nvSpPr>
        <p:spPr>
          <a:xfrm>
            <a:off x="2113068" y="4991524"/>
            <a:ext cx="2105131" cy="2631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072"/>
              </a:lnSpc>
            </a:pPr>
            <a:r>
              <a:rPr lang="en-US" sz="165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Zaman Çizelgesi</a:t>
            </a:r>
            <a:endParaRPr lang="en-US" sz="1658" dirty="0"/>
          </a:p>
        </p:txBody>
      </p:sp>
      <p:sp>
        <p:nvSpPr>
          <p:cNvPr id="20" name="Text 18"/>
          <p:cNvSpPr/>
          <p:nvPr/>
        </p:nvSpPr>
        <p:spPr>
          <a:xfrm>
            <a:off x="2113069" y="5355590"/>
            <a:ext cx="9957329" cy="2693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122"/>
              </a:lnSpc>
            </a:pPr>
            <a:r>
              <a:rPr lang="en-US" sz="1326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yazım süreci için gerçekçi bir zaman çizelgesi oluşturmak.</a:t>
            </a:r>
            <a:endParaRPr lang="en-US" sz="1326" dirty="0"/>
          </a:p>
        </p:txBody>
      </p:sp>
      <p:sp>
        <p:nvSpPr>
          <p:cNvPr id="21" name="Shape 19"/>
          <p:cNvSpPr/>
          <p:nvPr/>
        </p:nvSpPr>
        <p:spPr>
          <a:xfrm>
            <a:off x="1355937" y="6330420"/>
            <a:ext cx="589386" cy="20320"/>
          </a:xfrm>
          <a:prstGeom prst="roundRect">
            <a:avLst>
              <a:gd name="adj" fmla="val 124319"/>
            </a:avLst>
          </a:prstGeom>
          <a:solidFill>
            <a:srgbClr val="D4CEC3"/>
          </a:solidFill>
          <a:ln/>
        </p:spPr>
      </p:sp>
      <p:sp>
        <p:nvSpPr>
          <p:cNvPr id="22" name="Shape 20"/>
          <p:cNvSpPr/>
          <p:nvPr/>
        </p:nvSpPr>
        <p:spPr>
          <a:xfrm>
            <a:off x="997373" y="6151139"/>
            <a:ext cx="378884" cy="378884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23" name="Text 21"/>
          <p:cNvSpPr/>
          <p:nvPr/>
        </p:nvSpPr>
        <p:spPr>
          <a:xfrm>
            <a:off x="1108075" y="6214216"/>
            <a:ext cx="157480" cy="252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989"/>
              </a:lnSpc>
            </a:pPr>
            <a:r>
              <a:rPr lang="en-US" sz="1989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989" dirty="0"/>
          </a:p>
        </p:txBody>
      </p:sp>
      <p:sp>
        <p:nvSpPr>
          <p:cNvPr id="24" name="Text 22"/>
          <p:cNvSpPr/>
          <p:nvPr/>
        </p:nvSpPr>
        <p:spPr>
          <a:xfrm>
            <a:off x="2113068" y="6130079"/>
            <a:ext cx="2105131" cy="2631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072"/>
              </a:lnSpc>
            </a:pPr>
            <a:r>
              <a:rPr lang="en-US" sz="165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Bölüm Başlıkları</a:t>
            </a:r>
            <a:endParaRPr lang="en-US" sz="1658" dirty="0"/>
          </a:p>
        </p:txBody>
      </p:sp>
      <p:sp>
        <p:nvSpPr>
          <p:cNvPr id="25" name="Text 23"/>
          <p:cNvSpPr/>
          <p:nvPr/>
        </p:nvSpPr>
        <p:spPr>
          <a:xfrm>
            <a:off x="2113069" y="6494145"/>
            <a:ext cx="9957329" cy="2693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122"/>
              </a:lnSpc>
            </a:pPr>
            <a:r>
              <a:rPr lang="en-US" sz="1326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Tezin bölümlerini ve başlıklarını belirlemek.</a:t>
            </a:r>
            <a:endParaRPr lang="en-US" sz="1326" dirty="0"/>
          </a:p>
        </p:txBody>
      </p:sp>
      <p:sp>
        <p:nvSpPr>
          <p:cNvPr id="26" name="Shape 24"/>
          <p:cNvSpPr/>
          <p:nvPr/>
        </p:nvSpPr>
        <p:spPr>
          <a:xfrm>
            <a:off x="1355937" y="7468976"/>
            <a:ext cx="589386" cy="20320"/>
          </a:xfrm>
          <a:prstGeom prst="roundRect">
            <a:avLst>
              <a:gd name="adj" fmla="val 124319"/>
            </a:avLst>
          </a:prstGeom>
          <a:solidFill>
            <a:srgbClr val="D4CEC3"/>
          </a:solidFill>
          <a:ln/>
        </p:spPr>
      </p:sp>
      <p:sp>
        <p:nvSpPr>
          <p:cNvPr id="27" name="Shape 25"/>
          <p:cNvSpPr/>
          <p:nvPr/>
        </p:nvSpPr>
        <p:spPr>
          <a:xfrm>
            <a:off x="997373" y="7289694"/>
            <a:ext cx="378884" cy="378884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28" name="Text 26"/>
          <p:cNvSpPr/>
          <p:nvPr/>
        </p:nvSpPr>
        <p:spPr>
          <a:xfrm>
            <a:off x="1113791" y="7352771"/>
            <a:ext cx="145944" cy="25262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989"/>
              </a:lnSpc>
            </a:pPr>
            <a:r>
              <a:rPr lang="en-US" sz="1989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</a:t>
            </a:r>
            <a:endParaRPr lang="en-US" sz="1989" dirty="0"/>
          </a:p>
        </p:txBody>
      </p:sp>
      <p:sp>
        <p:nvSpPr>
          <p:cNvPr id="29" name="Text 27"/>
          <p:cNvSpPr/>
          <p:nvPr/>
        </p:nvSpPr>
        <p:spPr>
          <a:xfrm>
            <a:off x="2113068" y="7268634"/>
            <a:ext cx="2105131" cy="2631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072"/>
              </a:lnSpc>
            </a:pPr>
            <a:r>
              <a:rPr lang="en-US" sz="165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Kaynak Yönetimi</a:t>
            </a:r>
            <a:endParaRPr lang="en-US" sz="1658" dirty="0"/>
          </a:p>
        </p:txBody>
      </p:sp>
      <p:sp>
        <p:nvSpPr>
          <p:cNvPr id="30" name="Text 28"/>
          <p:cNvSpPr/>
          <p:nvPr/>
        </p:nvSpPr>
        <p:spPr>
          <a:xfrm>
            <a:off x="2113069" y="7632700"/>
            <a:ext cx="9957329" cy="26934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>
              <a:lnSpc>
                <a:spcPts val="2122"/>
              </a:lnSpc>
            </a:pPr>
            <a:r>
              <a:rPr lang="en-US" sz="1326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Kullanılacak kaynakları organize etmek ve referans listesini oluşturmak.</a:t>
            </a:r>
            <a:endParaRPr lang="en-US" sz="1326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60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1219200"/>
            <a:ext cx="13004800" cy="77724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1219200"/>
            <a:ext cx="13004800" cy="7317422"/>
          </a:xfrm>
          <a:prstGeom prst="rect">
            <a:avLst/>
          </a:prstGeom>
          <a:solidFill>
            <a:srgbClr val="F9F6F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37186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99770" y="4268470"/>
            <a:ext cx="4998932" cy="62473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920"/>
              </a:lnSpc>
            </a:pPr>
            <a:r>
              <a:rPr lang="en-US" sz="3936" b="1" dirty="0">
                <a:solidFill>
                  <a:srgbClr val="484237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Literatür Taraması</a:t>
            </a:r>
            <a:endParaRPr lang="en-US" sz="3936" dirty="0"/>
          </a:p>
        </p:txBody>
      </p:sp>
      <p:sp>
        <p:nvSpPr>
          <p:cNvPr id="6" name="Shape 3"/>
          <p:cNvSpPr/>
          <p:nvPr/>
        </p:nvSpPr>
        <p:spPr>
          <a:xfrm>
            <a:off x="699770" y="5418032"/>
            <a:ext cx="449898" cy="44989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7" name="Text 4"/>
          <p:cNvSpPr/>
          <p:nvPr/>
        </p:nvSpPr>
        <p:spPr>
          <a:xfrm>
            <a:off x="853969" y="5492962"/>
            <a:ext cx="141500" cy="2999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62"/>
              </a:lnSpc>
            </a:pPr>
            <a:r>
              <a:rPr lang="en-US" sz="2362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362" dirty="0"/>
          </a:p>
        </p:txBody>
      </p:sp>
      <p:sp>
        <p:nvSpPr>
          <p:cNvPr id="8" name="Text 5"/>
          <p:cNvSpPr/>
          <p:nvPr/>
        </p:nvSpPr>
        <p:spPr>
          <a:xfrm>
            <a:off x="1349587" y="5418032"/>
            <a:ext cx="3012440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60"/>
              </a:lnSpc>
            </a:pPr>
            <a:r>
              <a:rPr lang="en-US" sz="196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Konu ile İlgili Kaynaklar</a:t>
            </a:r>
            <a:endParaRPr lang="en-US" sz="1968" dirty="0"/>
          </a:p>
        </p:txBody>
      </p:sp>
      <p:sp>
        <p:nvSpPr>
          <p:cNvPr id="9" name="Text 6"/>
          <p:cNvSpPr/>
          <p:nvPr/>
        </p:nvSpPr>
        <p:spPr>
          <a:xfrm>
            <a:off x="1349587" y="5850361"/>
            <a:ext cx="5052907" cy="6396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19"/>
              </a:lnSpc>
            </a:pPr>
            <a:r>
              <a:rPr lang="en-US" sz="1574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Tez konusuyla ilgili akademik kaynakları, kitapları, makaleleri ve raporları incelemek.</a:t>
            </a:r>
            <a:endParaRPr lang="en-US" sz="1574" dirty="0"/>
          </a:p>
        </p:txBody>
      </p:sp>
      <p:sp>
        <p:nvSpPr>
          <p:cNvPr id="10" name="Shape 7"/>
          <p:cNvSpPr/>
          <p:nvPr/>
        </p:nvSpPr>
        <p:spPr>
          <a:xfrm>
            <a:off x="6602413" y="5418032"/>
            <a:ext cx="449898" cy="44989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1" name="Text 8"/>
          <p:cNvSpPr/>
          <p:nvPr/>
        </p:nvSpPr>
        <p:spPr>
          <a:xfrm>
            <a:off x="6736503" y="5492962"/>
            <a:ext cx="181716" cy="2999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62"/>
              </a:lnSpc>
            </a:pPr>
            <a:r>
              <a:rPr lang="en-US" sz="2362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362" dirty="0"/>
          </a:p>
        </p:txBody>
      </p:sp>
      <p:sp>
        <p:nvSpPr>
          <p:cNvPr id="12" name="Text 9"/>
          <p:cNvSpPr/>
          <p:nvPr/>
        </p:nvSpPr>
        <p:spPr>
          <a:xfrm>
            <a:off x="7252230" y="5418032"/>
            <a:ext cx="2956877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60"/>
              </a:lnSpc>
            </a:pPr>
            <a:r>
              <a:rPr lang="en-US" sz="196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Eleştirel Değerlendirme</a:t>
            </a:r>
            <a:endParaRPr lang="en-US" sz="1968" dirty="0"/>
          </a:p>
        </p:txBody>
      </p:sp>
      <p:sp>
        <p:nvSpPr>
          <p:cNvPr id="13" name="Text 10"/>
          <p:cNvSpPr/>
          <p:nvPr/>
        </p:nvSpPr>
        <p:spPr>
          <a:xfrm>
            <a:off x="7252229" y="5850361"/>
            <a:ext cx="5052907" cy="6396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19"/>
              </a:lnSpc>
            </a:pPr>
            <a:r>
              <a:rPr lang="en-US" sz="1574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Kaynakları eleştirel bir şekilde değerlendirmek ve kendi çalışmaya nasıl uygulanabileceğini belirlemek.</a:t>
            </a:r>
            <a:endParaRPr lang="en-US" sz="1574" dirty="0"/>
          </a:p>
        </p:txBody>
      </p:sp>
      <p:sp>
        <p:nvSpPr>
          <p:cNvPr id="14" name="Shape 11"/>
          <p:cNvSpPr/>
          <p:nvPr/>
        </p:nvSpPr>
        <p:spPr>
          <a:xfrm>
            <a:off x="699770" y="6914833"/>
            <a:ext cx="449898" cy="44989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5" name="Text 12"/>
          <p:cNvSpPr/>
          <p:nvPr/>
        </p:nvSpPr>
        <p:spPr>
          <a:xfrm>
            <a:off x="834390" y="6989763"/>
            <a:ext cx="180658" cy="2999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62"/>
              </a:lnSpc>
            </a:pPr>
            <a:r>
              <a:rPr lang="en-US" sz="2362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362" dirty="0"/>
          </a:p>
        </p:txBody>
      </p:sp>
      <p:sp>
        <p:nvSpPr>
          <p:cNvPr id="16" name="Text 13"/>
          <p:cNvSpPr/>
          <p:nvPr/>
        </p:nvSpPr>
        <p:spPr>
          <a:xfrm>
            <a:off x="1349587" y="6914833"/>
            <a:ext cx="2499466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60"/>
              </a:lnSpc>
            </a:pPr>
            <a:r>
              <a:rPr lang="en-US" sz="196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Bilgi Sentezi</a:t>
            </a:r>
            <a:endParaRPr lang="en-US" sz="1968" dirty="0"/>
          </a:p>
        </p:txBody>
      </p:sp>
      <p:sp>
        <p:nvSpPr>
          <p:cNvPr id="17" name="Text 14"/>
          <p:cNvSpPr/>
          <p:nvPr/>
        </p:nvSpPr>
        <p:spPr>
          <a:xfrm>
            <a:off x="1349587" y="7347162"/>
            <a:ext cx="5052907" cy="63965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519"/>
              </a:lnSpc>
            </a:pPr>
            <a:r>
              <a:rPr lang="en-US" sz="1574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Kaynaklardan elde edilen bilgileri sentezleyerek kendi özgün görüşünü oluşturmak.</a:t>
            </a:r>
            <a:endParaRPr lang="en-US" sz="1574" dirty="0"/>
          </a:p>
        </p:txBody>
      </p:sp>
      <p:sp>
        <p:nvSpPr>
          <p:cNvPr id="18" name="Shape 15"/>
          <p:cNvSpPr/>
          <p:nvPr/>
        </p:nvSpPr>
        <p:spPr>
          <a:xfrm>
            <a:off x="6602413" y="6914833"/>
            <a:ext cx="449898" cy="44989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</p:sp>
      <p:sp>
        <p:nvSpPr>
          <p:cNvPr id="19" name="Text 16"/>
          <p:cNvSpPr/>
          <p:nvPr/>
        </p:nvSpPr>
        <p:spPr>
          <a:xfrm>
            <a:off x="6733858" y="6989763"/>
            <a:ext cx="187007" cy="2999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362"/>
              </a:lnSpc>
            </a:pPr>
            <a:r>
              <a:rPr lang="en-US" sz="2362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362" dirty="0"/>
          </a:p>
        </p:txBody>
      </p:sp>
      <p:sp>
        <p:nvSpPr>
          <p:cNvPr id="20" name="Text 17"/>
          <p:cNvSpPr/>
          <p:nvPr/>
        </p:nvSpPr>
        <p:spPr>
          <a:xfrm>
            <a:off x="7252230" y="6914833"/>
            <a:ext cx="2499466" cy="31242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460"/>
              </a:lnSpc>
            </a:pPr>
            <a:r>
              <a:rPr lang="en-US" sz="1968" b="1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Referans Listeleri</a:t>
            </a:r>
            <a:endParaRPr lang="en-US" sz="1968" dirty="0"/>
          </a:p>
        </p:txBody>
      </p:sp>
      <p:sp>
        <p:nvSpPr>
          <p:cNvPr id="21" name="Text 18"/>
          <p:cNvSpPr/>
          <p:nvPr/>
        </p:nvSpPr>
        <p:spPr>
          <a:xfrm>
            <a:off x="7252229" y="7347162"/>
            <a:ext cx="5052907" cy="3198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519"/>
              </a:lnSpc>
            </a:pPr>
            <a:r>
              <a:rPr lang="en-US" sz="1574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Kullanılan tüm kaynakları referans listesine eklemek.</a:t>
            </a:r>
            <a:endParaRPr lang="en-US" sz="1574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910" y="0"/>
            <a:ext cx="217189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918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125</TotalTime>
  <Words>3860</Words>
  <Application>Microsoft Office PowerPoint</Application>
  <PresentationFormat>Custom</PresentationFormat>
  <Paragraphs>1065</Paragraphs>
  <Slides>69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Arial MT</vt:lpstr>
      <vt:lpstr>Calibri</vt:lpstr>
      <vt:lpstr>Calibri Light</vt:lpstr>
      <vt:lpstr>Gelasio</vt:lpstr>
      <vt:lpstr>Microsoft Sans Serif</vt:lpstr>
      <vt:lpstr>Times New Roman</vt:lpstr>
      <vt:lpstr>Wingdings</vt:lpstr>
      <vt:lpstr>Retrospect</vt:lpstr>
      <vt:lpstr>PowerPoint Presentation</vt:lpstr>
      <vt:lpstr>PowerPoint Presentation</vt:lpstr>
      <vt:lpstr>Giriş</vt:lpstr>
      <vt:lpstr>Sıkça Sorulan Sorular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Biçim ve Görünüm </vt:lpstr>
      <vt:lpstr>Biçim ve Görünüm</vt:lpstr>
      <vt:lpstr>Biçim ve Görünüm</vt:lpstr>
      <vt:lpstr>PowerPoint Presentation</vt:lpstr>
      <vt:lpstr>Kapak Sayfası </vt:lpstr>
      <vt:lpstr>Kapak Sayfası </vt:lpstr>
      <vt:lpstr>Kapak Sayfası </vt:lpstr>
      <vt:lpstr>Kapak Sayfası </vt:lpstr>
      <vt:lpstr>Kapak Sayfası </vt:lpstr>
      <vt:lpstr>Kapak Sayfası </vt:lpstr>
      <vt:lpstr>Lisansüstü Eğitim Öğretim ve Araştırma Enstitüsü</vt:lpstr>
      <vt:lpstr>Onay Sayfası</vt:lpstr>
      <vt:lpstr>Tez Kapak ve İmza Sayfası Şablonları, https://akun.edu.tr/akademik/tezler adresinden ulaşabilirsiniz.</vt:lpstr>
      <vt:lpstr>Bazı Örnekler:</vt:lpstr>
      <vt:lpstr>Biçim ve Görünüm</vt:lpstr>
      <vt:lpstr>Biçim ve Görünüm</vt:lpstr>
      <vt:lpstr>Biçim ve Görünüm Stil 2:</vt:lpstr>
      <vt:lpstr>Öz Sayfası </vt:lpstr>
      <vt:lpstr>Öz Sayfası </vt:lpstr>
      <vt:lpstr>Abstract Sayfası </vt:lpstr>
      <vt:lpstr>Abstract Sayfası </vt:lpstr>
      <vt:lpstr>Teşekkür Sayfası </vt:lpstr>
      <vt:lpstr>Teşekkür Sayfası </vt:lpstr>
      <vt:lpstr>Lisansüstü Eğitim Öğretim ve Araştırma Enstitüsü</vt:lpstr>
      <vt:lpstr>Lisansüstü Eğitim Öğretim ve Araştırma Enstitüsü</vt:lpstr>
      <vt:lpstr>Lisansüstü Eğitim Öğretim ve Araştırma Enstitüsü</vt:lpstr>
      <vt:lpstr>Lisansüstü Eğitim Öğretim ve Araştırma Enstitüsü</vt:lpstr>
      <vt:lpstr>Kısaltmalar Sayfası </vt:lpstr>
      <vt:lpstr>Kısaltmalar Sayfası </vt:lpstr>
      <vt:lpstr>Tablo Listesi Sayfası</vt:lpstr>
      <vt:lpstr>Tablo Listesi Sayfası</vt:lpstr>
      <vt:lpstr>Tablo Listesi Sayfası</vt:lpstr>
      <vt:lpstr>Şekil Listesi Sayfası</vt:lpstr>
      <vt:lpstr>Şekil Listesi Sayfası</vt:lpstr>
      <vt:lpstr>Ana Metin Sayfaları</vt:lpstr>
      <vt:lpstr>Lisansüstü Eğitim Öğretim ve Araştırma Enstitüsü</vt:lpstr>
      <vt:lpstr>Soru-Cevap</vt:lpstr>
      <vt:lpstr>Soru-Cevap</vt:lpstr>
      <vt:lpstr>Soru-Cevap</vt:lpstr>
      <vt:lpstr>Ana Metin Sayfaları</vt:lpstr>
      <vt:lpstr>Ana Metin Sayfaları</vt:lpstr>
      <vt:lpstr>Ana Metin Sayfaları</vt:lpstr>
      <vt:lpstr>Ana Metin Sayfaları</vt:lpstr>
      <vt:lpstr>Ana Metin Sayfaları</vt:lpstr>
      <vt:lpstr>Ana Metin Sayfaları</vt:lpstr>
      <vt:lpstr>Ana Metin Sayfaları</vt:lpstr>
      <vt:lpstr>Kaynaklar</vt:lpstr>
      <vt:lpstr>Kaynaklar</vt:lpstr>
      <vt:lpstr>Kaynaklar</vt:lpstr>
      <vt:lpstr>Lisansüstü Eğitim Öğretim ve Araştırma Enstitüsü</vt:lpstr>
      <vt:lpstr>Ek Sayfaları</vt:lpstr>
      <vt:lpstr>Ek Sayfaları</vt:lpstr>
      <vt:lpstr>Ciltler</vt:lpstr>
      <vt:lpstr>Lisansüstü Eğitim Öğretim ve Araştırma Enstitüsü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Erfan A. Shams</dc:creator>
  <cp:lastModifiedBy>C2</cp:lastModifiedBy>
  <cp:revision>16</cp:revision>
  <dcterms:created xsi:type="dcterms:W3CDTF">2024-08-15T07:50:22Z</dcterms:created>
  <dcterms:modified xsi:type="dcterms:W3CDTF">2025-09-17T09:09:16Z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2020-04-19T00:00:00Z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2024-08-15T00:00:00Z</vt:filetime>
  </property>
  <property fmtid="{D5CDD505-2E9C-101B-9397-08002B2CF9AE}" pid="5" name="Producer">
    <vt:lpwstr>Microsoft® PowerPoint® 2016</vt:lpwstr>
  </property>
</Properties>
</file>